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2"/>
  </p:notesMasterIdLst>
  <p:sldIdLst>
    <p:sldId id="6902" r:id="rId5"/>
    <p:sldId id="6671" r:id="rId6"/>
    <p:sldId id="6623" r:id="rId7"/>
    <p:sldId id="6658" r:id="rId8"/>
    <p:sldId id="6624" r:id="rId9"/>
    <p:sldId id="6891" r:id="rId10"/>
    <p:sldId id="6672" r:id="rId11"/>
    <p:sldId id="6478" r:id="rId12"/>
    <p:sldId id="6636" r:id="rId13"/>
    <p:sldId id="6904" r:id="rId14"/>
    <p:sldId id="6905" r:id="rId15"/>
    <p:sldId id="6669" r:id="rId16"/>
    <p:sldId id="6899" r:id="rId17"/>
    <p:sldId id="6893" r:id="rId18"/>
    <p:sldId id="6901" r:id="rId19"/>
    <p:sldId id="6906" r:id="rId20"/>
    <p:sldId id="6903" r:id="rId21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77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77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77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77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77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77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77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77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77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C687562-7E9A-D551-6EFC-3EEEE03A2640}" name="Leah MacArthur" initials="LM" userId="S::LMacArthur@UpForGrowth.org::bafed544-7cc9-42d1-b781-21ccec9d3784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LL Diana C" initials="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B00"/>
    <a:srgbClr val="000000"/>
    <a:srgbClr val="63A4F7"/>
    <a:srgbClr val="16C3AF"/>
    <a:srgbClr val="1479BB"/>
    <a:srgbClr val="5CA96C"/>
    <a:srgbClr val="FF9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6"/>
    <p:restoredTop sz="89216" autoAdjust="0"/>
  </p:normalViewPr>
  <p:slideViewPr>
    <p:cSldViewPr snapToGrid="0">
      <p:cViewPr varScale="1">
        <p:scale>
          <a:sx n="85" d="100"/>
          <a:sy n="85" d="100"/>
        </p:scale>
        <p:origin x="56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wilkerson\Desktop\UFG\Underproduction\2025%20roadshow\ATL\costar-apartment%20rent%20snapshot-Atlanta-4Q25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wilkerson\Desktop\UFG\Underproduction\2025%20roadshow\ATL\costar-apartment%20rent%20snapshot-Atlanta-4Q25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Sheet3!$D$62:$D$783</c:f>
              <c:numCache>
                <c:formatCode>General</c:formatCode>
                <c:ptCount val="722"/>
                <c:pt idx="0">
                  <c:v>1950</c:v>
                </c:pt>
                <c:pt idx="1">
                  <c:v>1950</c:v>
                </c:pt>
                <c:pt idx="2">
                  <c:v>1950</c:v>
                </c:pt>
                <c:pt idx="3">
                  <c:v>1950</c:v>
                </c:pt>
                <c:pt idx="4">
                  <c:v>1950</c:v>
                </c:pt>
                <c:pt idx="5">
                  <c:v>1950</c:v>
                </c:pt>
                <c:pt idx="6">
                  <c:v>1950</c:v>
                </c:pt>
                <c:pt idx="7">
                  <c:v>1950</c:v>
                </c:pt>
                <c:pt idx="8">
                  <c:v>1950</c:v>
                </c:pt>
                <c:pt idx="9">
                  <c:v>1950</c:v>
                </c:pt>
                <c:pt idx="10">
                  <c:v>1951</c:v>
                </c:pt>
                <c:pt idx="11">
                  <c:v>1951</c:v>
                </c:pt>
                <c:pt idx="12">
                  <c:v>1952</c:v>
                </c:pt>
                <c:pt idx="13">
                  <c:v>1952</c:v>
                </c:pt>
                <c:pt idx="14">
                  <c:v>1954</c:v>
                </c:pt>
                <c:pt idx="15">
                  <c:v>1955</c:v>
                </c:pt>
                <c:pt idx="16">
                  <c:v>1955</c:v>
                </c:pt>
                <c:pt idx="17">
                  <c:v>1955</c:v>
                </c:pt>
                <c:pt idx="18">
                  <c:v>1955</c:v>
                </c:pt>
                <c:pt idx="19">
                  <c:v>1955</c:v>
                </c:pt>
                <c:pt idx="20">
                  <c:v>1956</c:v>
                </c:pt>
                <c:pt idx="21">
                  <c:v>1956</c:v>
                </c:pt>
                <c:pt idx="22">
                  <c:v>1956</c:v>
                </c:pt>
                <c:pt idx="23">
                  <c:v>1956</c:v>
                </c:pt>
                <c:pt idx="24">
                  <c:v>1957</c:v>
                </c:pt>
                <c:pt idx="25">
                  <c:v>1957</c:v>
                </c:pt>
                <c:pt idx="26">
                  <c:v>1957</c:v>
                </c:pt>
                <c:pt idx="27">
                  <c:v>1958</c:v>
                </c:pt>
                <c:pt idx="28">
                  <c:v>1958</c:v>
                </c:pt>
                <c:pt idx="29">
                  <c:v>1958</c:v>
                </c:pt>
                <c:pt idx="30">
                  <c:v>1958</c:v>
                </c:pt>
                <c:pt idx="31">
                  <c:v>1959</c:v>
                </c:pt>
                <c:pt idx="32">
                  <c:v>1959</c:v>
                </c:pt>
                <c:pt idx="33">
                  <c:v>1959</c:v>
                </c:pt>
                <c:pt idx="34">
                  <c:v>1959</c:v>
                </c:pt>
                <c:pt idx="35">
                  <c:v>1959</c:v>
                </c:pt>
                <c:pt idx="36">
                  <c:v>1959</c:v>
                </c:pt>
                <c:pt idx="37">
                  <c:v>1960</c:v>
                </c:pt>
                <c:pt idx="38">
                  <c:v>1960</c:v>
                </c:pt>
                <c:pt idx="39">
                  <c:v>1960</c:v>
                </c:pt>
                <c:pt idx="40">
                  <c:v>1960</c:v>
                </c:pt>
                <c:pt idx="41">
                  <c:v>1960</c:v>
                </c:pt>
                <c:pt idx="42">
                  <c:v>1960</c:v>
                </c:pt>
                <c:pt idx="43">
                  <c:v>1960</c:v>
                </c:pt>
                <c:pt idx="44">
                  <c:v>1960</c:v>
                </c:pt>
                <c:pt idx="45">
                  <c:v>1960</c:v>
                </c:pt>
                <c:pt idx="46">
                  <c:v>1960</c:v>
                </c:pt>
                <c:pt idx="47">
                  <c:v>1960</c:v>
                </c:pt>
                <c:pt idx="48">
                  <c:v>1960</c:v>
                </c:pt>
                <c:pt idx="49">
                  <c:v>1960</c:v>
                </c:pt>
                <c:pt idx="50">
                  <c:v>1960</c:v>
                </c:pt>
                <c:pt idx="51">
                  <c:v>1960</c:v>
                </c:pt>
                <c:pt idx="52">
                  <c:v>1960</c:v>
                </c:pt>
                <c:pt idx="53">
                  <c:v>1960</c:v>
                </c:pt>
                <c:pt idx="54">
                  <c:v>1960</c:v>
                </c:pt>
                <c:pt idx="55">
                  <c:v>1960</c:v>
                </c:pt>
                <c:pt idx="56">
                  <c:v>1960</c:v>
                </c:pt>
                <c:pt idx="57">
                  <c:v>1960</c:v>
                </c:pt>
                <c:pt idx="58">
                  <c:v>1960</c:v>
                </c:pt>
                <c:pt idx="59">
                  <c:v>1960</c:v>
                </c:pt>
                <c:pt idx="60">
                  <c:v>1960</c:v>
                </c:pt>
                <c:pt idx="61">
                  <c:v>1960</c:v>
                </c:pt>
                <c:pt idx="62">
                  <c:v>1960</c:v>
                </c:pt>
                <c:pt idx="63">
                  <c:v>1960</c:v>
                </c:pt>
                <c:pt idx="64">
                  <c:v>1960</c:v>
                </c:pt>
                <c:pt idx="65">
                  <c:v>1960</c:v>
                </c:pt>
                <c:pt idx="66">
                  <c:v>1961</c:v>
                </c:pt>
                <c:pt idx="67">
                  <c:v>1961</c:v>
                </c:pt>
                <c:pt idx="68">
                  <c:v>1961</c:v>
                </c:pt>
                <c:pt idx="69">
                  <c:v>1961</c:v>
                </c:pt>
                <c:pt idx="70">
                  <c:v>1961</c:v>
                </c:pt>
                <c:pt idx="71">
                  <c:v>1962</c:v>
                </c:pt>
                <c:pt idx="72">
                  <c:v>1962</c:v>
                </c:pt>
                <c:pt idx="73">
                  <c:v>1962</c:v>
                </c:pt>
                <c:pt idx="74">
                  <c:v>1962</c:v>
                </c:pt>
                <c:pt idx="75">
                  <c:v>1962</c:v>
                </c:pt>
                <c:pt idx="76">
                  <c:v>1962</c:v>
                </c:pt>
                <c:pt idx="77">
                  <c:v>1962</c:v>
                </c:pt>
                <c:pt idx="78">
                  <c:v>1962</c:v>
                </c:pt>
                <c:pt idx="79">
                  <c:v>1962</c:v>
                </c:pt>
                <c:pt idx="80">
                  <c:v>1962</c:v>
                </c:pt>
                <c:pt idx="81">
                  <c:v>1962</c:v>
                </c:pt>
                <c:pt idx="82">
                  <c:v>1962</c:v>
                </c:pt>
                <c:pt idx="83">
                  <c:v>1962</c:v>
                </c:pt>
                <c:pt idx="84">
                  <c:v>1963</c:v>
                </c:pt>
                <c:pt idx="85">
                  <c:v>1963</c:v>
                </c:pt>
                <c:pt idx="86">
                  <c:v>1963</c:v>
                </c:pt>
                <c:pt idx="87">
                  <c:v>1963</c:v>
                </c:pt>
                <c:pt idx="88">
                  <c:v>1963</c:v>
                </c:pt>
                <c:pt idx="89">
                  <c:v>1963</c:v>
                </c:pt>
                <c:pt idx="90">
                  <c:v>1963</c:v>
                </c:pt>
                <c:pt idx="91">
                  <c:v>1963</c:v>
                </c:pt>
                <c:pt idx="92">
                  <c:v>1963</c:v>
                </c:pt>
                <c:pt idx="93">
                  <c:v>1963</c:v>
                </c:pt>
                <c:pt idx="94">
                  <c:v>1963</c:v>
                </c:pt>
                <c:pt idx="95">
                  <c:v>1963</c:v>
                </c:pt>
                <c:pt idx="96">
                  <c:v>1964</c:v>
                </c:pt>
                <c:pt idx="97">
                  <c:v>1964</c:v>
                </c:pt>
                <c:pt idx="98">
                  <c:v>1964</c:v>
                </c:pt>
                <c:pt idx="99">
                  <c:v>1964</c:v>
                </c:pt>
                <c:pt idx="100">
                  <c:v>1964</c:v>
                </c:pt>
                <c:pt idx="101">
                  <c:v>1964</c:v>
                </c:pt>
                <c:pt idx="102">
                  <c:v>1964</c:v>
                </c:pt>
                <c:pt idx="103">
                  <c:v>1964</c:v>
                </c:pt>
                <c:pt idx="104">
                  <c:v>1964</c:v>
                </c:pt>
                <c:pt idx="105">
                  <c:v>1965</c:v>
                </c:pt>
                <c:pt idx="106">
                  <c:v>1965</c:v>
                </c:pt>
                <c:pt idx="107">
                  <c:v>1965</c:v>
                </c:pt>
                <c:pt idx="108">
                  <c:v>1965</c:v>
                </c:pt>
                <c:pt idx="109">
                  <c:v>1965</c:v>
                </c:pt>
                <c:pt idx="110">
                  <c:v>1965</c:v>
                </c:pt>
                <c:pt idx="111">
                  <c:v>1965</c:v>
                </c:pt>
                <c:pt idx="112">
                  <c:v>1965</c:v>
                </c:pt>
                <c:pt idx="113">
                  <c:v>1965</c:v>
                </c:pt>
                <c:pt idx="114">
                  <c:v>1965</c:v>
                </c:pt>
                <c:pt idx="115">
                  <c:v>1965</c:v>
                </c:pt>
                <c:pt idx="116">
                  <c:v>1965</c:v>
                </c:pt>
                <c:pt idx="117">
                  <c:v>1965</c:v>
                </c:pt>
                <c:pt idx="118">
                  <c:v>1965</c:v>
                </c:pt>
                <c:pt idx="119">
                  <c:v>1965</c:v>
                </c:pt>
                <c:pt idx="120">
                  <c:v>1965</c:v>
                </c:pt>
                <c:pt idx="121">
                  <c:v>1966</c:v>
                </c:pt>
                <c:pt idx="122">
                  <c:v>1966</c:v>
                </c:pt>
                <c:pt idx="123">
                  <c:v>1966</c:v>
                </c:pt>
                <c:pt idx="124">
                  <c:v>1966</c:v>
                </c:pt>
                <c:pt idx="125">
                  <c:v>1966</c:v>
                </c:pt>
                <c:pt idx="126">
                  <c:v>1966</c:v>
                </c:pt>
                <c:pt idx="127">
                  <c:v>1967</c:v>
                </c:pt>
                <c:pt idx="128">
                  <c:v>1967</c:v>
                </c:pt>
                <c:pt idx="129">
                  <c:v>1967</c:v>
                </c:pt>
                <c:pt idx="130">
                  <c:v>1967</c:v>
                </c:pt>
                <c:pt idx="131">
                  <c:v>1967</c:v>
                </c:pt>
                <c:pt idx="132">
                  <c:v>1967</c:v>
                </c:pt>
                <c:pt idx="133">
                  <c:v>1967</c:v>
                </c:pt>
                <c:pt idx="134">
                  <c:v>1967</c:v>
                </c:pt>
                <c:pt idx="135">
                  <c:v>1967</c:v>
                </c:pt>
                <c:pt idx="136">
                  <c:v>1967</c:v>
                </c:pt>
                <c:pt idx="137">
                  <c:v>1968</c:v>
                </c:pt>
                <c:pt idx="138">
                  <c:v>1968</c:v>
                </c:pt>
                <c:pt idx="139">
                  <c:v>1968</c:v>
                </c:pt>
                <c:pt idx="140">
                  <c:v>1968</c:v>
                </c:pt>
                <c:pt idx="141">
                  <c:v>1968</c:v>
                </c:pt>
                <c:pt idx="142">
                  <c:v>1968</c:v>
                </c:pt>
                <c:pt idx="143">
                  <c:v>1968</c:v>
                </c:pt>
                <c:pt idx="144">
                  <c:v>1968</c:v>
                </c:pt>
                <c:pt idx="145">
                  <c:v>1969</c:v>
                </c:pt>
                <c:pt idx="146">
                  <c:v>1969</c:v>
                </c:pt>
                <c:pt idx="147">
                  <c:v>1969</c:v>
                </c:pt>
                <c:pt idx="148">
                  <c:v>1969</c:v>
                </c:pt>
                <c:pt idx="149">
                  <c:v>1969</c:v>
                </c:pt>
                <c:pt idx="150">
                  <c:v>1969</c:v>
                </c:pt>
                <c:pt idx="151">
                  <c:v>1969</c:v>
                </c:pt>
                <c:pt idx="152">
                  <c:v>1969</c:v>
                </c:pt>
                <c:pt idx="153">
                  <c:v>1970</c:v>
                </c:pt>
                <c:pt idx="154">
                  <c:v>1970</c:v>
                </c:pt>
                <c:pt idx="155">
                  <c:v>1970</c:v>
                </c:pt>
                <c:pt idx="156">
                  <c:v>1970</c:v>
                </c:pt>
                <c:pt idx="157">
                  <c:v>1970</c:v>
                </c:pt>
                <c:pt idx="158">
                  <c:v>1971</c:v>
                </c:pt>
                <c:pt idx="159">
                  <c:v>1971</c:v>
                </c:pt>
                <c:pt idx="160">
                  <c:v>1971</c:v>
                </c:pt>
                <c:pt idx="161">
                  <c:v>1972</c:v>
                </c:pt>
                <c:pt idx="162">
                  <c:v>1972</c:v>
                </c:pt>
                <c:pt idx="163">
                  <c:v>1972</c:v>
                </c:pt>
                <c:pt idx="164">
                  <c:v>1972</c:v>
                </c:pt>
                <c:pt idx="165">
                  <c:v>1972</c:v>
                </c:pt>
                <c:pt idx="166">
                  <c:v>1972</c:v>
                </c:pt>
                <c:pt idx="167">
                  <c:v>1972</c:v>
                </c:pt>
                <c:pt idx="168">
                  <c:v>1972</c:v>
                </c:pt>
                <c:pt idx="169">
                  <c:v>1972</c:v>
                </c:pt>
                <c:pt idx="170">
                  <c:v>1973</c:v>
                </c:pt>
                <c:pt idx="171">
                  <c:v>1973</c:v>
                </c:pt>
                <c:pt idx="172">
                  <c:v>1973</c:v>
                </c:pt>
                <c:pt idx="173">
                  <c:v>1973</c:v>
                </c:pt>
                <c:pt idx="174">
                  <c:v>1973</c:v>
                </c:pt>
                <c:pt idx="175">
                  <c:v>1974</c:v>
                </c:pt>
                <c:pt idx="176">
                  <c:v>1974</c:v>
                </c:pt>
                <c:pt idx="177">
                  <c:v>1974</c:v>
                </c:pt>
                <c:pt idx="178">
                  <c:v>1974</c:v>
                </c:pt>
                <c:pt idx="179">
                  <c:v>1975</c:v>
                </c:pt>
                <c:pt idx="180">
                  <c:v>1976</c:v>
                </c:pt>
                <c:pt idx="181">
                  <c:v>1976</c:v>
                </c:pt>
                <c:pt idx="182">
                  <c:v>1977</c:v>
                </c:pt>
                <c:pt idx="183">
                  <c:v>1977</c:v>
                </c:pt>
                <c:pt idx="184">
                  <c:v>1978</c:v>
                </c:pt>
                <c:pt idx="185">
                  <c:v>1978</c:v>
                </c:pt>
                <c:pt idx="186">
                  <c:v>1979</c:v>
                </c:pt>
                <c:pt idx="187">
                  <c:v>1979</c:v>
                </c:pt>
                <c:pt idx="188">
                  <c:v>1979</c:v>
                </c:pt>
                <c:pt idx="189">
                  <c:v>1980</c:v>
                </c:pt>
                <c:pt idx="190">
                  <c:v>1980</c:v>
                </c:pt>
                <c:pt idx="191">
                  <c:v>1980</c:v>
                </c:pt>
                <c:pt idx="192">
                  <c:v>1980</c:v>
                </c:pt>
                <c:pt idx="193">
                  <c:v>1981</c:v>
                </c:pt>
                <c:pt idx="194">
                  <c:v>1982</c:v>
                </c:pt>
                <c:pt idx="195">
                  <c:v>1982</c:v>
                </c:pt>
                <c:pt idx="196">
                  <c:v>1984</c:v>
                </c:pt>
                <c:pt idx="197">
                  <c:v>1984</c:v>
                </c:pt>
                <c:pt idx="198">
                  <c:v>1984</c:v>
                </c:pt>
                <c:pt idx="199">
                  <c:v>1984</c:v>
                </c:pt>
                <c:pt idx="200">
                  <c:v>1984</c:v>
                </c:pt>
                <c:pt idx="201">
                  <c:v>1985</c:v>
                </c:pt>
                <c:pt idx="202">
                  <c:v>1986</c:v>
                </c:pt>
                <c:pt idx="203">
                  <c:v>1986</c:v>
                </c:pt>
                <c:pt idx="204">
                  <c:v>1987</c:v>
                </c:pt>
                <c:pt idx="205">
                  <c:v>1987</c:v>
                </c:pt>
                <c:pt idx="206">
                  <c:v>1988</c:v>
                </c:pt>
                <c:pt idx="207">
                  <c:v>1988</c:v>
                </c:pt>
                <c:pt idx="208">
                  <c:v>1988</c:v>
                </c:pt>
                <c:pt idx="209">
                  <c:v>1988</c:v>
                </c:pt>
                <c:pt idx="210">
                  <c:v>1989</c:v>
                </c:pt>
                <c:pt idx="211">
                  <c:v>1989</c:v>
                </c:pt>
                <c:pt idx="212">
                  <c:v>1989</c:v>
                </c:pt>
                <c:pt idx="213">
                  <c:v>1989</c:v>
                </c:pt>
                <c:pt idx="214">
                  <c:v>1989</c:v>
                </c:pt>
                <c:pt idx="215">
                  <c:v>1989</c:v>
                </c:pt>
                <c:pt idx="216">
                  <c:v>1989</c:v>
                </c:pt>
                <c:pt idx="217">
                  <c:v>1990</c:v>
                </c:pt>
                <c:pt idx="218">
                  <c:v>1990</c:v>
                </c:pt>
                <c:pt idx="219">
                  <c:v>1990</c:v>
                </c:pt>
                <c:pt idx="220">
                  <c:v>1990</c:v>
                </c:pt>
                <c:pt idx="221">
                  <c:v>1990</c:v>
                </c:pt>
                <c:pt idx="222">
                  <c:v>1990</c:v>
                </c:pt>
                <c:pt idx="223">
                  <c:v>1991</c:v>
                </c:pt>
                <c:pt idx="224">
                  <c:v>1991</c:v>
                </c:pt>
                <c:pt idx="225">
                  <c:v>1991</c:v>
                </c:pt>
                <c:pt idx="226">
                  <c:v>1991</c:v>
                </c:pt>
                <c:pt idx="227">
                  <c:v>1992</c:v>
                </c:pt>
                <c:pt idx="228">
                  <c:v>1992</c:v>
                </c:pt>
                <c:pt idx="229">
                  <c:v>1993</c:v>
                </c:pt>
                <c:pt idx="230">
                  <c:v>1993</c:v>
                </c:pt>
                <c:pt idx="231">
                  <c:v>1994</c:v>
                </c:pt>
                <c:pt idx="232">
                  <c:v>1994</c:v>
                </c:pt>
                <c:pt idx="233">
                  <c:v>1994</c:v>
                </c:pt>
                <c:pt idx="234">
                  <c:v>1994</c:v>
                </c:pt>
                <c:pt idx="235">
                  <c:v>1995</c:v>
                </c:pt>
                <c:pt idx="236">
                  <c:v>1995</c:v>
                </c:pt>
                <c:pt idx="237">
                  <c:v>1995</c:v>
                </c:pt>
                <c:pt idx="238">
                  <c:v>1995</c:v>
                </c:pt>
                <c:pt idx="239">
                  <c:v>1995</c:v>
                </c:pt>
                <c:pt idx="240">
                  <c:v>1995</c:v>
                </c:pt>
                <c:pt idx="241">
                  <c:v>1995</c:v>
                </c:pt>
                <c:pt idx="242">
                  <c:v>1995</c:v>
                </c:pt>
                <c:pt idx="243">
                  <c:v>1995</c:v>
                </c:pt>
                <c:pt idx="244">
                  <c:v>1996</c:v>
                </c:pt>
                <c:pt idx="245">
                  <c:v>1996</c:v>
                </c:pt>
                <c:pt idx="246">
                  <c:v>1996</c:v>
                </c:pt>
                <c:pt idx="247">
                  <c:v>1996</c:v>
                </c:pt>
                <c:pt idx="248">
                  <c:v>1996</c:v>
                </c:pt>
                <c:pt idx="249">
                  <c:v>1996</c:v>
                </c:pt>
                <c:pt idx="250">
                  <c:v>1996</c:v>
                </c:pt>
                <c:pt idx="251">
                  <c:v>1996</c:v>
                </c:pt>
                <c:pt idx="252">
                  <c:v>1996</c:v>
                </c:pt>
                <c:pt idx="253">
                  <c:v>1996</c:v>
                </c:pt>
                <c:pt idx="254">
                  <c:v>1996</c:v>
                </c:pt>
                <c:pt idx="255">
                  <c:v>1997</c:v>
                </c:pt>
                <c:pt idx="256">
                  <c:v>1997</c:v>
                </c:pt>
                <c:pt idx="257">
                  <c:v>1997</c:v>
                </c:pt>
                <c:pt idx="258">
                  <c:v>1997</c:v>
                </c:pt>
                <c:pt idx="259">
                  <c:v>1997</c:v>
                </c:pt>
                <c:pt idx="260">
                  <c:v>1997</c:v>
                </c:pt>
                <c:pt idx="261">
                  <c:v>1997</c:v>
                </c:pt>
                <c:pt idx="262">
                  <c:v>1997</c:v>
                </c:pt>
                <c:pt idx="263">
                  <c:v>1997</c:v>
                </c:pt>
                <c:pt idx="264">
                  <c:v>1998</c:v>
                </c:pt>
                <c:pt idx="265">
                  <c:v>1998</c:v>
                </c:pt>
                <c:pt idx="266">
                  <c:v>1998</c:v>
                </c:pt>
                <c:pt idx="267">
                  <c:v>1998</c:v>
                </c:pt>
                <c:pt idx="268">
                  <c:v>1998</c:v>
                </c:pt>
                <c:pt idx="269">
                  <c:v>1998</c:v>
                </c:pt>
                <c:pt idx="270">
                  <c:v>1998</c:v>
                </c:pt>
                <c:pt idx="271">
                  <c:v>1999</c:v>
                </c:pt>
                <c:pt idx="272">
                  <c:v>1999</c:v>
                </c:pt>
                <c:pt idx="273">
                  <c:v>1999</c:v>
                </c:pt>
                <c:pt idx="274">
                  <c:v>1999</c:v>
                </c:pt>
                <c:pt idx="275">
                  <c:v>1999</c:v>
                </c:pt>
                <c:pt idx="276">
                  <c:v>1999</c:v>
                </c:pt>
                <c:pt idx="277">
                  <c:v>1999</c:v>
                </c:pt>
                <c:pt idx="278">
                  <c:v>1999</c:v>
                </c:pt>
                <c:pt idx="279">
                  <c:v>2000</c:v>
                </c:pt>
                <c:pt idx="280">
                  <c:v>2000</c:v>
                </c:pt>
                <c:pt idx="281">
                  <c:v>2000</c:v>
                </c:pt>
                <c:pt idx="282">
                  <c:v>2000</c:v>
                </c:pt>
                <c:pt idx="283">
                  <c:v>2000</c:v>
                </c:pt>
                <c:pt idx="284">
                  <c:v>2000</c:v>
                </c:pt>
                <c:pt idx="285">
                  <c:v>2001</c:v>
                </c:pt>
                <c:pt idx="286">
                  <c:v>2001</c:v>
                </c:pt>
                <c:pt idx="287">
                  <c:v>2001</c:v>
                </c:pt>
                <c:pt idx="288">
                  <c:v>2001</c:v>
                </c:pt>
                <c:pt idx="289">
                  <c:v>2001</c:v>
                </c:pt>
                <c:pt idx="290">
                  <c:v>2001</c:v>
                </c:pt>
                <c:pt idx="291">
                  <c:v>2001</c:v>
                </c:pt>
                <c:pt idx="292">
                  <c:v>2002</c:v>
                </c:pt>
                <c:pt idx="293">
                  <c:v>2002</c:v>
                </c:pt>
                <c:pt idx="294">
                  <c:v>2002</c:v>
                </c:pt>
                <c:pt idx="295">
                  <c:v>2002</c:v>
                </c:pt>
                <c:pt idx="296">
                  <c:v>2002</c:v>
                </c:pt>
                <c:pt idx="297">
                  <c:v>2002</c:v>
                </c:pt>
                <c:pt idx="298">
                  <c:v>2002</c:v>
                </c:pt>
                <c:pt idx="299">
                  <c:v>2002</c:v>
                </c:pt>
                <c:pt idx="300">
                  <c:v>2002</c:v>
                </c:pt>
                <c:pt idx="301">
                  <c:v>2002</c:v>
                </c:pt>
                <c:pt idx="302">
                  <c:v>2003</c:v>
                </c:pt>
                <c:pt idx="303">
                  <c:v>2003</c:v>
                </c:pt>
                <c:pt idx="304">
                  <c:v>2003</c:v>
                </c:pt>
                <c:pt idx="305">
                  <c:v>2004</c:v>
                </c:pt>
                <c:pt idx="306">
                  <c:v>2004</c:v>
                </c:pt>
                <c:pt idx="307">
                  <c:v>2004</c:v>
                </c:pt>
                <c:pt idx="308">
                  <c:v>2004</c:v>
                </c:pt>
                <c:pt idx="309">
                  <c:v>2004</c:v>
                </c:pt>
                <c:pt idx="310">
                  <c:v>2005</c:v>
                </c:pt>
                <c:pt idx="311">
                  <c:v>2005</c:v>
                </c:pt>
                <c:pt idx="312">
                  <c:v>2005</c:v>
                </c:pt>
                <c:pt idx="313">
                  <c:v>2005</c:v>
                </c:pt>
                <c:pt idx="314">
                  <c:v>2005</c:v>
                </c:pt>
                <c:pt idx="315">
                  <c:v>2005</c:v>
                </c:pt>
                <c:pt idx="316">
                  <c:v>2005</c:v>
                </c:pt>
                <c:pt idx="317">
                  <c:v>2005</c:v>
                </c:pt>
                <c:pt idx="318">
                  <c:v>2005</c:v>
                </c:pt>
                <c:pt idx="319">
                  <c:v>2006</c:v>
                </c:pt>
                <c:pt idx="320">
                  <c:v>2006</c:v>
                </c:pt>
                <c:pt idx="321">
                  <c:v>2006</c:v>
                </c:pt>
                <c:pt idx="322">
                  <c:v>2006</c:v>
                </c:pt>
                <c:pt idx="323">
                  <c:v>2006</c:v>
                </c:pt>
                <c:pt idx="324">
                  <c:v>2006</c:v>
                </c:pt>
                <c:pt idx="325">
                  <c:v>2006</c:v>
                </c:pt>
                <c:pt idx="326">
                  <c:v>2006</c:v>
                </c:pt>
                <c:pt idx="327">
                  <c:v>2007</c:v>
                </c:pt>
                <c:pt idx="328">
                  <c:v>2007</c:v>
                </c:pt>
                <c:pt idx="329">
                  <c:v>2007</c:v>
                </c:pt>
                <c:pt idx="330">
                  <c:v>2007</c:v>
                </c:pt>
                <c:pt idx="331">
                  <c:v>2007</c:v>
                </c:pt>
                <c:pt idx="332">
                  <c:v>2007</c:v>
                </c:pt>
                <c:pt idx="333">
                  <c:v>2007</c:v>
                </c:pt>
                <c:pt idx="334">
                  <c:v>2007</c:v>
                </c:pt>
                <c:pt idx="335">
                  <c:v>2007</c:v>
                </c:pt>
                <c:pt idx="336">
                  <c:v>2007</c:v>
                </c:pt>
                <c:pt idx="337">
                  <c:v>2007</c:v>
                </c:pt>
                <c:pt idx="338">
                  <c:v>2007</c:v>
                </c:pt>
                <c:pt idx="339">
                  <c:v>2007</c:v>
                </c:pt>
                <c:pt idx="340">
                  <c:v>2007</c:v>
                </c:pt>
                <c:pt idx="341">
                  <c:v>2007</c:v>
                </c:pt>
                <c:pt idx="342">
                  <c:v>2007</c:v>
                </c:pt>
                <c:pt idx="343">
                  <c:v>2007</c:v>
                </c:pt>
                <c:pt idx="344">
                  <c:v>2007</c:v>
                </c:pt>
                <c:pt idx="345">
                  <c:v>2008</c:v>
                </c:pt>
                <c:pt idx="346">
                  <c:v>2008</c:v>
                </c:pt>
                <c:pt idx="347">
                  <c:v>2008</c:v>
                </c:pt>
                <c:pt idx="348">
                  <c:v>2008</c:v>
                </c:pt>
                <c:pt idx="349">
                  <c:v>2008</c:v>
                </c:pt>
                <c:pt idx="350">
                  <c:v>2008</c:v>
                </c:pt>
                <c:pt idx="351">
                  <c:v>2008</c:v>
                </c:pt>
                <c:pt idx="352">
                  <c:v>2008</c:v>
                </c:pt>
                <c:pt idx="353">
                  <c:v>2008</c:v>
                </c:pt>
                <c:pt idx="354">
                  <c:v>2008</c:v>
                </c:pt>
                <c:pt idx="355">
                  <c:v>2008</c:v>
                </c:pt>
                <c:pt idx="356">
                  <c:v>2008</c:v>
                </c:pt>
                <c:pt idx="357">
                  <c:v>2008</c:v>
                </c:pt>
                <c:pt idx="358">
                  <c:v>2008</c:v>
                </c:pt>
                <c:pt idx="359">
                  <c:v>2008</c:v>
                </c:pt>
                <c:pt idx="360">
                  <c:v>2008</c:v>
                </c:pt>
                <c:pt idx="361">
                  <c:v>2008</c:v>
                </c:pt>
                <c:pt idx="362">
                  <c:v>2008</c:v>
                </c:pt>
                <c:pt idx="363">
                  <c:v>2008</c:v>
                </c:pt>
                <c:pt idx="364">
                  <c:v>2008</c:v>
                </c:pt>
                <c:pt idx="365">
                  <c:v>2008</c:v>
                </c:pt>
                <c:pt idx="366">
                  <c:v>2008</c:v>
                </c:pt>
                <c:pt idx="367">
                  <c:v>2008</c:v>
                </c:pt>
                <c:pt idx="368">
                  <c:v>2008</c:v>
                </c:pt>
                <c:pt idx="369">
                  <c:v>2008</c:v>
                </c:pt>
                <c:pt idx="370">
                  <c:v>2008</c:v>
                </c:pt>
                <c:pt idx="371">
                  <c:v>2008</c:v>
                </c:pt>
                <c:pt idx="372">
                  <c:v>2008</c:v>
                </c:pt>
                <c:pt idx="373">
                  <c:v>2008</c:v>
                </c:pt>
                <c:pt idx="374">
                  <c:v>2009</c:v>
                </c:pt>
                <c:pt idx="375">
                  <c:v>2009</c:v>
                </c:pt>
                <c:pt idx="376">
                  <c:v>2009</c:v>
                </c:pt>
                <c:pt idx="377">
                  <c:v>2009</c:v>
                </c:pt>
                <c:pt idx="378">
                  <c:v>2009</c:v>
                </c:pt>
                <c:pt idx="379">
                  <c:v>2009</c:v>
                </c:pt>
                <c:pt idx="380">
                  <c:v>2009</c:v>
                </c:pt>
                <c:pt idx="381">
                  <c:v>2009</c:v>
                </c:pt>
                <c:pt idx="382">
                  <c:v>2009</c:v>
                </c:pt>
                <c:pt idx="383">
                  <c:v>2009</c:v>
                </c:pt>
                <c:pt idx="384">
                  <c:v>2009</c:v>
                </c:pt>
                <c:pt idx="385">
                  <c:v>2009</c:v>
                </c:pt>
                <c:pt idx="386">
                  <c:v>2009</c:v>
                </c:pt>
                <c:pt idx="387">
                  <c:v>2010</c:v>
                </c:pt>
                <c:pt idx="388">
                  <c:v>2010</c:v>
                </c:pt>
                <c:pt idx="389">
                  <c:v>2010</c:v>
                </c:pt>
                <c:pt idx="390">
                  <c:v>2010</c:v>
                </c:pt>
                <c:pt idx="391">
                  <c:v>2010</c:v>
                </c:pt>
                <c:pt idx="392">
                  <c:v>2010</c:v>
                </c:pt>
                <c:pt idx="393">
                  <c:v>2010</c:v>
                </c:pt>
                <c:pt idx="394">
                  <c:v>2010</c:v>
                </c:pt>
                <c:pt idx="395">
                  <c:v>2010</c:v>
                </c:pt>
                <c:pt idx="396">
                  <c:v>2011</c:v>
                </c:pt>
                <c:pt idx="397">
                  <c:v>2011</c:v>
                </c:pt>
                <c:pt idx="398">
                  <c:v>2011</c:v>
                </c:pt>
                <c:pt idx="399">
                  <c:v>2011</c:v>
                </c:pt>
                <c:pt idx="400">
                  <c:v>2011</c:v>
                </c:pt>
                <c:pt idx="401">
                  <c:v>2012</c:v>
                </c:pt>
                <c:pt idx="402">
                  <c:v>2012</c:v>
                </c:pt>
                <c:pt idx="403">
                  <c:v>2012</c:v>
                </c:pt>
                <c:pt idx="404">
                  <c:v>2012</c:v>
                </c:pt>
                <c:pt idx="405">
                  <c:v>2012</c:v>
                </c:pt>
                <c:pt idx="406">
                  <c:v>2012</c:v>
                </c:pt>
                <c:pt idx="407">
                  <c:v>2013</c:v>
                </c:pt>
                <c:pt idx="408">
                  <c:v>2013</c:v>
                </c:pt>
                <c:pt idx="409">
                  <c:v>2013</c:v>
                </c:pt>
                <c:pt idx="410">
                  <c:v>2013</c:v>
                </c:pt>
                <c:pt idx="411">
                  <c:v>2013</c:v>
                </c:pt>
                <c:pt idx="412">
                  <c:v>2013</c:v>
                </c:pt>
                <c:pt idx="413">
                  <c:v>2013</c:v>
                </c:pt>
                <c:pt idx="414">
                  <c:v>2013</c:v>
                </c:pt>
                <c:pt idx="415">
                  <c:v>2013</c:v>
                </c:pt>
                <c:pt idx="416">
                  <c:v>2013</c:v>
                </c:pt>
                <c:pt idx="417">
                  <c:v>2013</c:v>
                </c:pt>
                <c:pt idx="418">
                  <c:v>2013</c:v>
                </c:pt>
                <c:pt idx="419">
                  <c:v>2013</c:v>
                </c:pt>
                <c:pt idx="420">
                  <c:v>2013</c:v>
                </c:pt>
                <c:pt idx="421">
                  <c:v>2013</c:v>
                </c:pt>
                <c:pt idx="422">
                  <c:v>2014</c:v>
                </c:pt>
                <c:pt idx="423">
                  <c:v>2014</c:v>
                </c:pt>
                <c:pt idx="424">
                  <c:v>2014</c:v>
                </c:pt>
                <c:pt idx="425">
                  <c:v>2014</c:v>
                </c:pt>
                <c:pt idx="426">
                  <c:v>2014</c:v>
                </c:pt>
                <c:pt idx="427">
                  <c:v>2014</c:v>
                </c:pt>
                <c:pt idx="428">
                  <c:v>2014</c:v>
                </c:pt>
                <c:pt idx="429">
                  <c:v>2014</c:v>
                </c:pt>
                <c:pt idx="430">
                  <c:v>2014</c:v>
                </c:pt>
                <c:pt idx="431">
                  <c:v>2014</c:v>
                </c:pt>
                <c:pt idx="432">
                  <c:v>2014</c:v>
                </c:pt>
                <c:pt idx="433">
                  <c:v>2014</c:v>
                </c:pt>
                <c:pt idx="434">
                  <c:v>2014</c:v>
                </c:pt>
                <c:pt idx="435">
                  <c:v>2014</c:v>
                </c:pt>
                <c:pt idx="436">
                  <c:v>2014</c:v>
                </c:pt>
                <c:pt idx="437">
                  <c:v>2014</c:v>
                </c:pt>
                <c:pt idx="438">
                  <c:v>2014</c:v>
                </c:pt>
                <c:pt idx="439">
                  <c:v>2014</c:v>
                </c:pt>
                <c:pt idx="440">
                  <c:v>2014</c:v>
                </c:pt>
                <c:pt idx="441">
                  <c:v>2014</c:v>
                </c:pt>
                <c:pt idx="442">
                  <c:v>2014</c:v>
                </c:pt>
                <c:pt idx="443">
                  <c:v>2014</c:v>
                </c:pt>
                <c:pt idx="444">
                  <c:v>2015</c:v>
                </c:pt>
                <c:pt idx="445">
                  <c:v>2015</c:v>
                </c:pt>
                <c:pt idx="446">
                  <c:v>2015</c:v>
                </c:pt>
                <c:pt idx="447">
                  <c:v>2015</c:v>
                </c:pt>
                <c:pt idx="448">
                  <c:v>2015</c:v>
                </c:pt>
                <c:pt idx="449">
                  <c:v>2015</c:v>
                </c:pt>
                <c:pt idx="450">
                  <c:v>2015</c:v>
                </c:pt>
                <c:pt idx="451">
                  <c:v>2015</c:v>
                </c:pt>
                <c:pt idx="452">
                  <c:v>2015</c:v>
                </c:pt>
                <c:pt idx="453">
                  <c:v>2015</c:v>
                </c:pt>
                <c:pt idx="454">
                  <c:v>2015</c:v>
                </c:pt>
                <c:pt idx="455">
                  <c:v>2015</c:v>
                </c:pt>
                <c:pt idx="456">
                  <c:v>2015</c:v>
                </c:pt>
                <c:pt idx="457">
                  <c:v>2015</c:v>
                </c:pt>
                <c:pt idx="458">
                  <c:v>2015</c:v>
                </c:pt>
                <c:pt idx="459">
                  <c:v>2015</c:v>
                </c:pt>
                <c:pt idx="460">
                  <c:v>2015</c:v>
                </c:pt>
                <c:pt idx="461">
                  <c:v>2015</c:v>
                </c:pt>
                <c:pt idx="462">
                  <c:v>2015</c:v>
                </c:pt>
                <c:pt idx="463">
                  <c:v>2015</c:v>
                </c:pt>
                <c:pt idx="464">
                  <c:v>2015</c:v>
                </c:pt>
                <c:pt idx="465">
                  <c:v>2015</c:v>
                </c:pt>
                <c:pt idx="466">
                  <c:v>2015</c:v>
                </c:pt>
                <c:pt idx="467">
                  <c:v>2015</c:v>
                </c:pt>
                <c:pt idx="468">
                  <c:v>2015</c:v>
                </c:pt>
                <c:pt idx="469">
                  <c:v>2015</c:v>
                </c:pt>
                <c:pt idx="470">
                  <c:v>2015</c:v>
                </c:pt>
                <c:pt idx="471">
                  <c:v>2015</c:v>
                </c:pt>
                <c:pt idx="472">
                  <c:v>2015</c:v>
                </c:pt>
                <c:pt idx="473">
                  <c:v>2015</c:v>
                </c:pt>
                <c:pt idx="474">
                  <c:v>2015</c:v>
                </c:pt>
                <c:pt idx="475">
                  <c:v>2015</c:v>
                </c:pt>
                <c:pt idx="476">
                  <c:v>2015</c:v>
                </c:pt>
                <c:pt idx="477">
                  <c:v>2016</c:v>
                </c:pt>
                <c:pt idx="478">
                  <c:v>2016</c:v>
                </c:pt>
                <c:pt idx="479">
                  <c:v>2016</c:v>
                </c:pt>
                <c:pt idx="480">
                  <c:v>2016</c:v>
                </c:pt>
                <c:pt idx="481">
                  <c:v>2016</c:v>
                </c:pt>
                <c:pt idx="482">
                  <c:v>2016</c:v>
                </c:pt>
                <c:pt idx="483">
                  <c:v>2016</c:v>
                </c:pt>
                <c:pt idx="484">
                  <c:v>2016</c:v>
                </c:pt>
                <c:pt idx="485">
                  <c:v>2016</c:v>
                </c:pt>
                <c:pt idx="486">
                  <c:v>2016</c:v>
                </c:pt>
                <c:pt idx="487">
                  <c:v>2016</c:v>
                </c:pt>
                <c:pt idx="488">
                  <c:v>2016</c:v>
                </c:pt>
                <c:pt idx="489">
                  <c:v>2016</c:v>
                </c:pt>
                <c:pt idx="490">
                  <c:v>2016</c:v>
                </c:pt>
                <c:pt idx="491">
                  <c:v>2016</c:v>
                </c:pt>
                <c:pt idx="492">
                  <c:v>2016</c:v>
                </c:pt>
                <c:pt idx="493">
                  <c:v>2016</c:v>
                </c:pt>
                <c:pt idx="494">
                  <c:v>2016</c:v>
                </c:pt>
                <c:pt idx="495">
                  <c:v>2016</c:v>
                </c:pt>
                <c:pt idx="496">
                  <c:v>2016</c:v>
                </c:pt>
                <c:pt idx="497">
                  <c:v>2016</c:v>
                </c:pt>
                <c:pt idx="498">
                  <c:v>2016</c:v>
                </c:pt>
                <c:pt idx="499">
                  <c:v>2016</c:v>
                </c:pt>
                <c:pt idx="500">
                  <c:v>2016</c:v>
                </c:pt>
                <c:pt idx="501">
                  <c:v>2016</c:v>
                </c:pt>
                <c:pt idx="502">
                  <c:v>2016</c:v>
                </c:pt>
                <c:pt idx="503">
                  <c:v>2016</c:v>
                </c:pt>
                <c:pt idx="504">
                  <c:v>2016</c:v>
                </c:pt>
                <c:pt idx="505">
                  <c:v>2016</c:v>
                </c:pt>
                <c:pt idx="506">
                  <c:v>2016</c:v>
                </c:pt>
                <c:pt idx="507">
                  <c:v>2017</c:v>
                </c:pt>
                <c:pt idx="508">
                  <c:v>2017</c:v>
                </c:pt>
                <c:pt idx="509">
                  <c:v>2017</c:v>
                </c:pt>
                <c:pt idx="510">
                  <c:v>2017</c:v>
                </c:pt>
                <c:pt idx="511">
                  <c:v>2017</c:v>
                </c:pt>
                <c:pt idx="512">
                  <c:v>2017</c:v>
                </c:pt>
                <c:pt idx="513">
                  <c:v>2017</c:v>
                </c:pt>
                <c:pt idx="514">
                  <c:v>2017</c:v>
                </c:pt>
                <c:pt idx="515">
                  <c:v>2017</c:v>
                </c:pt>
                <c:pt idx="516">
                  <c:v>2017</c:v>
                </c:pt>
                <c:pt idx="517">
                  <c:v>2017</c:v>
                </c:pt>
                <c:pt idx="518">
                  <c:v>2017</c:v>
                </c:pt>
                <c:pt idx="519">
                  <c:v>2017</c:v>
                </c:pt>
                <c:pt idx="520">
                  <c:v>2017</c:v>
                </c:pt>
                <c:pt idx="521">
                  <c:v>2017</c:v>
                </c:pt>
                <c:pt idx="522">
                  <c:v>2017</c:v>
                </c:pt>
                <c:pt idx="523">
                  <c:v>2017</c:v>
                </c:pt>
                <c:pt idx="524">
                  <c:v>2017</c:v>
                </c:pt>
                <c:pt idx="525">
                  <c:v>2017</c:v>
                </c:pt>
                <c:pt idx="526">
                  <c:v>2017</c:v>
                </c:pt>
                <c:pt idx="527">
                  <c:v>2017</c:v>
                </c:pt>
                <c:pt idx="528">
                  <c:v>2017</c:v>
                </c:pt>
                <c:pt idx="529">
                  <c:v>2017</c:v>
                </c:pt>
                <c:pt idx="530">
                  <c:v>2017</c:v>
                </c:pt>
                <c:pt idx="531">
                  <c:v>2017</c:v>
                </c:pt>
                <c:pt idx="532">
                  <c:v>2017</c:v>
                </c:pt>
                <c:pt idx="533">
                  <c:v>2017</c:v>
                </c:pt>
                <c:pt idx="534">
                  <c:v>2017</c:v>
                </c:pt>
                <c:pt idx="535">
                  <c:v>2017</c:v>
                </c:pt>
                <c:pt idx="536">
                  <c:v>2017</c:v>
                </c:pt>
                <c:pt idx="537">
                  <c:v>2017</c:v>
                </c:pt>
                <c:pt idx="538">
                  <c:v>2017</c:v>
                </c:pt>
                <c:pt idx="539">
                  <c:v>2017</c:v>
                </c:pt>
                <c:pt idx="540">
                  <c:v>2017</c:v>
                </c:pt>
                <c:pt idx="541">
                  <c:v>2018</c:v>
                </c:pt>
                <c:pt idx="542">
                  <c:v>2018</c:v>
                </c:pt>
                <c:pt idx="543">
                  <c:v>2018</c:v>
                </c:pt>
                <c:pt idx="544">
                  <c:v>2018</c:v>
                </c:pt>
                <c:pt idx="545">
                  <c:v>2018</c:v>
                </c:pt>
                <c:pt idx="546">
                  <c:v>2018</c:v>
                </c:pt>
                <c:pt idx="547">
                  <c:v>2018</c:v>
                </c:pt>
                <c:pt idx="548">
                  <c:v>2018</c:v>
                </c:pt>
                <c:pt idx="549">
                  <c:v>2018</c:v>
                </c:pt>
                <c:pt idx="550">
                  <c:v>2018</c:v>
                </c:pt>
                <c:pt idx="551">
                  <c:v>2018</c:v>
                </c:pt>
                <c:pt idx="552">
                  <c:v>2018</c:v>
                </c:pt>
                <c:pt idx="553">
                  <c:v>2018</c:v>
                </c:pt>
                <c:pt idx="554">
                  <c:v>2018</c:v>
                </c:pt>
                <c:pt idx="555">
                  <c:v>2018</c:v>
                </c:pt>
                <c:pt idx="556">
                  <c:v>2018</c:v>
                </c:pt>
                <c:pt idx="557">
                  <c:v>2018</c:v>
                </c:pt>
                <c:pt idx="558">
                  <c:v>2018</c:v>
                </c:pt>
                <c:pt idx="559">
                  <c:v>2018</c:v>
                </c:pt>
                <c:pt idx="560">
                  <c:v>2018</c:v>
                </c:pt>
                <c:pt idx="561">
                  <c:v>2018</c:v>
                </c:pt>
                <c:pt idx="562">
                  <c:v>2018</c:v>
                </c:pt>
                <c:pt idx="563">
                  <c:v>2018</c:v>
                </c:pt>
                <c:pt idx="564">
                  <c:v>2018</c:v>
                </c:pt>
                <c:pt idx="565">
                  <c:v>2018</c:v>
                </c:pt>
                <c:pt idx="566">
                  <c:v>2018</c:v>
                </c:pt>
                <c:pt idx="567">
                  <c:v>2018</c:v>
                </c:pt>
                <c:pt idx="568">
                  <c:v>2018</c:v>
                </c:pt>
                <c:pt idx="569">
                  <c:v>2018</c:v>
                </c:pt>
                <c:pt idx="570">
                  <c:v>2018</c:v>
                </c:pt>
                <c:pt idx="571">
                  <c:v>2019</c:v>
                </c:pt>
                <c:pt idx="572">
                  <c:v>2019</c:v>
                </c:pt>
                <c:pt idx="573">
                  <c:v>2019</c:v>
                </c:pt>
                <c:pt idx="574">
                  <c:v>2019</c:v>
                </c:pt>
                <c:pt idx="575">
                  <c:v>2019</c:v>
                </c:pt>
                <c:pt idx="576">
                  <c:v>2019</c:v>
                </c:pt>
                <c:pt idx="577">
                  <c:v>2019</c:v>
                </c:pt>
                <c:pt idx="578">
                  <c:v>2019</c:v>
                </c:pt>
                <c:pt idx="579">
                  <c:v>2019</c:v>
                </c:pt>
                <c:pt idx="580">
                  <c:v>2019</c:v>
                </c:pt>
                <c:pt idx="581">
                  <c:v>2019</c:v>
                </c:pt>
                <c:pt idx="582">
                  <c:v>2019</c:v>
                </c:pt>
                <c:pt idx="583">
                  <c:v>2019</c:v>
                </c:pt>
                <c:pt idx="584">
                  <c:v>2019</c:v>
                </c:pt>
                <c:pt idx="585">
                  <c:v>2019</c:v>
                </c:pt>
                <c:pt idx="586">
                  <c:v>2019</c:v>
                </c:pt>
                <c:pt idx="587">
                  <c:v>2019</c:v>
                </c:pt>
                <c:pt idx="588">
                  <c:v>2019</c:v>
                </c:pt>
                <c:pt idx="589">
                  <c:v>2019</c:v>
                </c:pt>
                <c:pt idx="590">
                  <c:v>2019</c:v>
                </c:pt>
                <c:pt idx="591">
                  <c:v>2019</c:v>
                </c:pt>
                <c:pt idx="592">
                  <c:v>2019</c:v>
                </c:pt>
                <c:pt idx="593">
                  <c:v>2019</c:v>
                </c:pt>
                <c:pt idx="594">
                  <c:v>2019</c:v>
                </c:pt>
                <c:pt idx="595">
                  <c:v>2020</c:v>
                </c:pt>
                <c:pt idx="596">
                  <c:v>2020</c:v>
                </c:pt>
                <c:pt idx="597">
                  <c:v>2020</c:v>
                </c:pt>
                <c:pt idx="598">
                  <c:v>2020</c:v>
                </c:pt>
                <c:pt idx="599">
                  <c:v>2020</c:v>
                </c:pt>
                <c:pt idx="600">
                  <c:v>2020</c:v>
                </c:pt>
                <c:pt idx="601">
                  <c:v>2020</c:v>
                </c:pt>
                <c:pt idx="602">
                  <c:v>2020</c:v>
                </c:pt>
                <c:pt idx="603">
                  <c:v>2020</c:v>
                </c:pt>
                <c:pt idx="604">
                  <c:v>2020</c:v>
                </c:pt>
                <c:pt idx="605">
                  <c:v>2020</c:v>
                </c:pt>
                <c:pt idx="606">
                  <c:v>2020</c:v>
                </c:pt>
                <c:pt idx="607">
                  <c:v>2020</c:v>
                </c:pt>
                <c:pt idx="608">
                  <c:v>2020</c:v>
                </c:pt>
                <c:pt idx="609">
                  <c:v>2020</c:v>
                </c:pt>
                <c:pt idx="610">
                  <c:v>2020</c:v>
                </c:pt>
                <c:pt idx="611">
                  <c:v>2020</c:v>
                </c:pt>
                <c:pt idx="612">
                  <c:v>2020</c:v>
                </c:pt>
                <c:pt idx="613">
                  <c:v>2020</c:v>
                </c:pt>
                <c:pt idx="614">
                  <c:v>2020</c:v>
                </c:pt>
                <c:pt idx="615">
                  <c:v>2020</c:v>
                </c:pt>
                <c:pt idx="616">
                  <c:v>2020</c:v>
                </c:pt>
                <c:pt idx="617">
                  <c:v>2020</c:v>
                </c:pt>
                <c:pt idx="618">
                  <c:v>2020</c:v>
                </c:pt>
                <c:pt idx="619">
                  <c:v>2021</c:v>
                </c:pt>
                <c:pt idx="620">
                  <c:v>2021</c:v>
                </c:pt>
                <c:pt idx="621">
                  <c:v>2021</c:v>
                </c:pt>
                <c:pt idx="622">
                  <c:v>2021</c:v>
                </c:pt>
                <c:pt idx="623">
                  <c:v>2021</c:v>
                </c:pt>
                <c:pt idx="624">
                  <c:v>2021</c:v>
                </c:pt>
                <c:pt idx="625">
                  <c:v>2021</c:v>
                </c:pt>
                <c:pt idx="626">
                  <c:v>2021</c:v>
                </c:pt>
                <c:pt idx="627">
                  <c:v>2021</c:v>
                </c:pt>
                <c:pt idx="628">
                  <c:v>2021</c:v>
                </c:pt>
                <c:pt idx="629">
                  <c:v>2021</c:v>
                </c:pt>
                <c:pt idx="630">
                  <c:v>2021</c:v>
                </c:pt>
                <c:pt idx="631">
                  <c:v>2021</c:v>
                </c:pt>
                <c:pt idx="632">
                  <c:v>2021</c:v>
                </c:pt>
                <c:pt idx="633">
                  <c:v>2021</c:v>
                </c:pt>
                <c:pt idx="634">
                  <c:v>2021</c:v>
                </c:pt>
                <c:pt idx="635">
                  <c:v>2021</c:v>
                </c:pt>
                <c:pt idx="636">
                  <c:v>2021</c:v>
                </c:pt>
                <c:pt idx="637">
                  <c:v>2021</c:v>
                </c:pt>
                <c:pt idx="638">
                  <c:v>2022</c:v>
                </c:pt>
                <c:pt idx="639">
                  <c:v>2022</c:v>
                </c:pt>
                <c:pt idx="640">
                  <c:v>2022</c:v>
                </c:pt>
                <c:pt idx="641">
                  <c:v>2022</c:v>
                </c:pt>
                <c:pt idx="642">
                  <c:v>2022</c:v>
                </c:pt>
                <c:pt idx="643">
                  <c:v>2022</c:v>
                </c:pt>
                <c:pt idx="644">
                  <c:v>2022</c:v>
                </c:pt>
                <c:pt idx="645">
                  <c:v>2022</c:v>
                </c:pt>
                <c:pt idx="646">
                  <c:v>2022</c:v>
                </c:pt>
                <c:pt idx="647">
                  <c:v>2022</c:v>
                </c:pt>
                <c:pt idx="648">
                  <c:v>2022</c:v>
                </c:pt>
                <c:pt idx="649">
                  <c:v>2022</c:v>
                </c:pt>
                <c:pt idx="650">
                  <c:v>2022</c:v>
                </c:pt>
                <c:pt idx="651">
                  <c:v>2022</c:v>
                </c:pt>
                <c:pt idx="652">
                  <c:v>2022</c:v>
                </c:pt>
                <c:pt idx="653">
                  <c:v>2022</c:v>
                </c:pt>
                <c:pt idx="654">
                  <c:v>2022</c:v>
                </c:pt>
                <c:pt idx="655">
                  <c:v>2022</c:v>
                </c:pt>
                <c:pt idx="656">
                  <c:v>2022</c:v>
                </c:pt>
                <c:pt idx="657">
                  <c:v>2022</c:v>
                </c:pt>
                <c:pt idx="658">
                  <c:v>2022</c:v>
                </c:pt>
                <c:pt idx="659">
                  <c:v>2022</c:v>
                </c:pt>
                <c:pt idx="660">
                  <c:v>2022</c:v>
                </c:pt>
                <c:pt idx="661">
                  <c:v>2022</c:v>
                </c:pt>
                <c:pt idx="662">
                  <c:v>2023</c:v>
                </c:pt>
                <c:pt idx="663">
                  <c:v>2023</c:v>
                </c:pt>
                <c:pt idx="664">
                  <c:v>2023</c:v>
                </c:pt>
                <c:pt idx="665">
                  <c:v>2023</c:v>
                </c:pt>
                <c:pt idx="666">
                  <c:v>2023</c:v>
                </c:pt>
                <c:pt idx="667">
                  <c:v>2023</c:v>
                </c:pt>
                <c:pt idx="668">
                  <c:v>2023</c:v>
                </c:pt>
                <c:pt idx="669">
                  <c:v>2023</c:v>
                </c:pt>
                <c:pt idx="670">
                  <c:v>2023</c:v>
                </c:pt>
                <c:pt idx="671">
                  <c:v>2023</c:v>
                </c:pt>
                <c:pt idx="672">
                  <c:v>2023</c:v>
                </c:pt>
                <c:pt idx="673">
                  <c:v>2023</c:v>
                </c:pt>
                <c:pt idx="674">
                  <c:v>2023</c:v>
                </c:pt>
                <c:pt idx="675">
                  <c:v>2023</c:v>
                </c:pt>
                <c:pt idx="676">
                  <c:v>2023</c:v>
                </c:pt>
                <c:pt idx="677">
                  <c:v>2023</c:v>
                </c:pt>
                <c:pt idx="678">
                  <c:v>2023</c:v>
                </c:pt>
                <c:pt idx="679">
                  <c:v>2023</c:v>
                </c:pt>
                <c:pt idx="680">
                  <c:v>2023</c:v>
                </c:pt>
                <c:pt idx="681">
                  <c:v>2023</c:v>
                </c:pt>
                <c:pt idx="682">
                  <c:v>2024</c:v>
                </c:pt>
                <c:pt idx="683">
                  <c:v>2024</c:v>
                </c:pt>
                <c:pt idx="684">
                  <c:v>2024</c:v>
                </c:pt>
                <c:pt idx="685">
                  <c:v>2024</c:v>
                </c:pt>
                <c:pt idx="686">
                  <c:v>2024</c:v>
                </c:pt>
                <c:pt idx="687">
                  <c:v>2024</c:v>
                </c:pt>
                <c:pt idx="688">
                  <c:v>2024</c:v>
                </c:pt>
                <c:pt idx="689">
                  <c:v>2024</c:v>
                </c:pt>
                <c:pt idx="690">
                  <c:v>2024</c:v>
                </c:pt>
                <c:pt idx="691">
                  <c:v>2024</c:v>
                </c:pt>
                <c:pt idx="692">
                  <c:v>2024</c:v>
                </c:pt>
                <c:pt idx="693">
                  <c:v>2024</c:v>
                </c:pt>
                <c:pt idx="694">
                  <c:v>2024</c:v>
                </c:pt>
                <c:pt idx="695">
                  <c:v>2024</c:v>
                </c:pt>
                <c:pt idx="696">
                  <c:v>2024</c:v>
                </c:pt>
                <c:pt idx="697">
                  <c:v>2024</c:v>
                </c:pt>
                <c:pt idx="698">
                  <c:v>2024</c:v>
                </c:pt>
                <c:pt idx="699">
                  <c:v>2024</c:v>
                </c:pt>
                <c:pt idx="700">
                  <c:v>2024</c:v>
                </c:pt>
                <c:pt idx="701">
                  <c:v>2024</c:v>
                </c:pt>
                <c:pt idx="702">
                  <c:v>2024</c:v>
                </c:pt>
                <c:pt idx="703">
                  <c:v>2024</c:v>
                </c:pt>
                <c:pt idx="704">
                  <c:v>2024</c:v>
                </c:pt>
                <c:pt idx="705">
                  <c:v>2025</c:v>
                </c:pt>
                <c:pt idx="706">
                  <c:v>2025</c:v>
                </c:pt>
                <c:pt idx="707">
                  <c:v>2025</c:v>
                </c:pt>
                <c:pt idx="708">
                  <c:v>2025</c:v>
                </c:pt>
                <c:pt idx="709">
                  <c:v>2025</c:v>
                </c:pt>
                <c:pt idx="710">
                  <c:v>2025</c:v>
                </c:pt>
                <c:pt idx="711">
                  <c:v>2025</c:v>
                </c:pt>
                <c:pt idx="712">
                  <c:v>2025</c:v>
                </c:pt>
                <c:pt idx="713">
                  <c:v>2025</c:v>
                </c:pt>
                <c:pt idx="714">
                  <c:v>2025</c:v>
                </c:pt>
                <c:pt idx="715">
                  <c:v>2025</c:v>
                </c:pt>
                <c:pt idx="716">
                  <c:v>2025</c:v>
                </c:pt>
                <c:pt idx="717">
                  <c:v>2025</c:v>
                </c:pt>
                <c:pt idx="718">
                  <c:v>2025</c:v>
                </c:pt>
                <c:pt idx="719">
                  <c:v>2025</c:v>
                </c:pt>
                <c:pt idx="720">
                  <c:v>2025</c:v>
                </c:pt>
                <c:pt idx="721">
                  <c:v>2025</c:v>
                </c:pt>
              </c:numCache>
            </c:numRef>
          </c:xVal>
          <c:yVal>
            <c:numRef>
              <c:f>Sheet3!$A$62:$A$783</c:f>
              <c:numCache>
                <c:formatCode>\$#,##0</c:formatCode>
                <c:ptCount val="722"/>
                <c:pt idx="0">
                  <c:v>534</c:v>
                </c:pt>
                <c:pt idx="1">
                  <c:v>584</c:v>
                </c:pt>
                <c:pt idx="2">
                  <c:v>842</c:v>
                </c:pt>
                <c:pt idx="3">
                  <c:v>875</c:v>
                </c:pt>
                <c:pt idx="4">
                  <c:v>993</c:v>
                </c:pt>
                <c:pt idx="5">
                  <c:v>1047</c:v>
                </c:pt>
                <c:pt idx="6">
                  <c:v>1067</c:v>
                </c:pt>
                <c:pt idx="7">
                  <c:v>1118</c:v>
                </c:pt>
                <c:pt idx="8">
                  <c:v>1289</c:v>
                </c:pt>
                <c:pt idx="9">
                  <c:v>1896</c:v>
                </c:pt>
                <c:pt idx="10">
                  <c:v>1050</c:v>
                </c:pt>
                <c:pt idx="11">
                  <c:v>1095</c:v>
                </c:pt>
                <c:pt idx="12">
                  <c:v>1060</c:v>
                </c:pt>
                <c:pt idx="13">
                  <c:v>1825</c:v>
                </c:pt>
                <c:pt idx="14">
                  <c:v>649</c:v>
                </c:pt>
                <c:pt idx="15">
                  <c:v>632</c:v>
                </c:pt>
                <c:pt idx="16">
                  <c:v>905</c:v>
                </c:pt>
                <c:pt idx="17">
                  <c:v>1139</c:v>
                </c:pt>
                <c:pt idx="18">
                  <c:v>1214</c:v>
                </c:pt>
                <c:pt idx="19">
                  <c:v>1429</c:v>
                </c:pt>
                <c:pt idx="20">
                  <c:v>1066</c:v>
                </c:pt>
                <c:pt idx="21">
                  <c:v>1496</c:v>
                </c:pt>
                <c:pt idx="22">
                  <c:v>1526</c:v>
                </c:pt>
                <c:pt idx="23">
                  <c:v>1960</c:v>
                </c:pt>
                <c:pt idx="24">
                  <c:v>554</c:v>
                </c:pt>
                <c:pt idx="25">
                  <c:v>574</c:v>
                </c:pt>
                <c:pt idx="26">
                  <c:v>1306</c:v>
                </c:pt>
                <c:pt idx="27">
                  <c:v>802</c:v>
                </c:pt>
                <c:pt idx="28">
                  <c:v>822</c:v>
                </c:pt>
                <c:pt idx="29">
                  <c:v>1912</c:v>
                </c:pt>
                <c:pt idx="30">
                  <c:v>1955</c:v>
                </c:pt>
                <c:pt idx="31">
                  <c:v>798</c:v>
                </c:pt>
                <c:pt idx="32">
                  <c:v>813</c:v>
                </c:pt>
                <c:pt idx="33">
                  <c:v>872</c:v>
                </c:pt>
                <c:pt idx="34">
                  <c:v>1109</c:v>
                </c:pt>
                <c:pt idx="35">
                  <c:v>1111</c:v>
                </c:pt>
                <c:pt idx="36">
                  <c:v>1352</c:v>
                </c:pt>
                <c:pt idx="37">
                  <c:v>578</c:v>
                </c:pt>
                <c:pt idx="38">
                  <c:v>653</c:v>
                </c:pt>
                <c:pt idx="39">
                  <c:v>671</c:v>
                </c:pt>
                <c:pt idx="40">
                  <c:v>763</c:v>
                </c:pt>
                <c:pt idx="41">
                  <c:v>765</c:v>
                </c:pt>
                <c:pt idx="42">
                  <c:v>778</c:v>
                </c:pt>
                <c:pt idx="43">
                  <c:v>778</c:v>
                </c:pt>
                <c:pt idx="44">
                  <c:v>807</c:v>
                </c:pt>
                <c:pt idx="45">
                  <c:v>825</c:v>
                </c:pt>
                <c:pt idx="46">
                  <c:v>842</c:v>
                </c:pt>
                <c:pt idx="47">
                  <c:v>871</c:v>
                </c:pt>
                <c:pt idx="48">
                  <c:v>975</c:v>
                </c:pt>
                <c:pt idx="49">
                  <c:v>980</c:v>
                </c:pt>
                <c:pt idx="50">
                  <c:v>996</c:v>
                </c:pt>
                <c:pt idx="51">
                  <c:v>1028</c:v>
                </c:pt>
                <c:pt idx="52">
                  <c:v>1047</c:v>
                </c:pt>
                <c:pt idx="53">
                  <c:v>1050</c:v>
                </c:pt>
                <c:pt idx="54">
                  <c:v>1061</c:v>
                </c:pt>
                <c:pt idx="55">
                  <c:v>1117</c:v>
                </c:pt>
                <c:pt idx="56">
                  <c:v>1121</c:v>
                </c:pt>
                <c:pt idx="57">
                  <c:v>1130</c:v>
                </c:pt>
                <c:pt idx="58">
                  <c:v>1148</c:v>
                </c:pt>
                <c:pt idx="59">
                  <c:v>1161</c:v>
                </c:pt>
                <c:pt idx="60">
                  <c:v>1203</c:v>
                </c:pt>
                <c:pt idx="61">
                  <c:v>1237</c:v>
                </c:pt>
                <c:pt idx="62">
                  <c:v>1237</c:v>
                </c:pt>
                <c:pt idx="63">
                  <c:v>1285</c:v>
                </c:pt>
                <c:pt idx="64">
                  <c:v>1420</c:v>
                </c:pt>
                <c:pt idx="65">
                  <c:v>1671</c:v>
                </c:pt>
                <c:pt idx="66">
                  <c:v>773</c:v>
                </c:pt>
                <c:pt idx="67">
                  <c:v>1060</c:v>
                </c:pt>
                <c:pt idx="68">
                  <c:v>1179</c:v>
                </c:pt>
                <c:pt idx="69">
                  <c:v>1349</c:v>
                </c:pt>
                <c:pt idx="70">
                  <c:v>1504</c:v>
                </c:pt>
                <c:pt idx="71">
                  <c:v>651</c:v>
                </c:pt>
                <c:pt idx="72">
                  <c:v>684</c:v>
                </c:pt>
                <c:pt idx="73">
                  <c:v>872</c:v>
                </c:pt>
                <c:pt idx="74">
                  <c:v>995</c:v>
                </c:pt>
                <c:pt idx="75">
                  <c:v>1052</c:v>
                </c:pt>
                <c:pt idx="76">
                  <c:v>1179</c:v>
                </c:pt>
                <c:pt idx="77">
                  <c:v>1186</c:v>
                </c:pt>
                <c:pt idx="78">
                  <c:v>1274</c:v>
                </c:pt>
                <c:pt idx="79">
                  <c:v>1416</c:v>
                </c:pt>
                <c:pt idx="80">
                  <c:v>1569</c:v>
                </c:pt>
                <c:pt idx="81">
                  <c:v>1659</c:v>
                </c:pt>
                <c:pt idx="82">
                  <c:v>1794</c:v>
                </c:pt>
                <c:pt idx="83">
                  <c:v>1845</c:v>
                </c:pt>
                <c:pt idx="84">
                  <c:v>632</c:v>
                </c:pt>
                <c:pt idx="85">
                  <c:v>710</c:v>
                </c:pt>
                <c:pt idx="86">
                  <c:v>806</c:v>
                </c:pt>
                <c:pt idx="87">
                  <c:v>894</c:v>
                </c:pt>
                <c:pt idx="88">
                  <c:v>900</c:v>
                </c:pt>
                <c:pt idx="89">
                  <c:v>909</c:v>
                </c:pt>
                <c:pt idx="90">
                  <c:v>936</c:v>
                </c:pt>
                <c:pt idx="91">
                  <c:v>956</c:v>
                </c:pt>
                <c:pt idx="92">
                  <c:v>1018</c:v>
                </c:pt>
                <c:pt idx="93">
                  <c:v>1019</c:v>
                </c:pt>
                <c:pt idx="94">
                  <c:v>1112</c:v>
                </c:pt>
                <c:pt idx="95">
                  <c:v>1695</c:v>
                </c:pt>
                <c:pt idx="96">
                  <c:v>728</c:v>
                </c:pt>
                <c:pt idx="97">
                  <c:v>837</c:v>
                </c:pt>
                <c:pt idx="98">
                  <c:v>1012</c:v>
                </c:pt>
                <c:pt idx="99">
                  <c:v>1045</c:v>
                </c:pt>
                <c:pt idx="100">
                  <c:v>1241</c:v>
                </c:pt>
                <c:pt idx="101">
                  <c:v>1286</c:v>
                </c:pt>
                <c:pt idx="102">
                  <c:v>1301</c:v>
                </c:pt>
                <c:pt idx="103">
                  <c:v>1302</c:v>
                </c:pt>
                <c:pt idx="104">
                  <c:v>1500</c:v>
                </c:pt>
                <c:pt idx="105">
                  <c:v>577</c:v>
                </c:pt>
                <c:pt idx="106">
                  <c:v>693</c:v>
                </c:pt>
                <c:pt idx="107">
                  <c:v>840</c:v>
                </c:pt>
                <c:pt idx="108">
                  <c:v>910</c:v>
                </c:pt>
                <c:pt idx="109">
                  <c:v>925</c:v>
                </c:pt>
                <c:pt idx="110">
                  <c:v>959</c:v>
                </c:pt>
                <c:pt idx="111">
                  <c:v>1004</c:v>
                </c:pt>
                <c:pt idx="112">
                  <c:v>1016</c:v>
                </c:pt>
                <c:pt idx="113">
                  <c:v>1101</c:v>
                </c:pt>
                <c:pt idx="114">
                  <c:v>1101</c:v>
                </c:pt>
                <c:pt idx="115">
                  <c:v>1195</c:v>
                </c:pt>
                <c:pt idx="116">
                  <c:v>1280</c:v>
                </c:pt>
                <c:pt idx="117">
                  <c:v>1306</c:v>
                </c:pt>
                <c:pt idx="118">
                  <c:v>1523</c:v>
                </c:pt>
                <c:pt idx="119">
                  <c:v>1529</c:v>
                </c:pt>
                <c:pt idx="120">
                  <c:v>1609</c:v>
                </c:pt>
                <c:pt idx="121">
                  <c:v>647</c:v>
                </c:pt>
                <c:pt idx="122">
                  <c:v>1081</c:v>
                </c:pt>
                <c:pt idx="123">
                  <c:v>1193</c:v>
                </c:pt>
                <c:pt idx="124">
                  <c:v>1201</c:v>
                </c:pt>
                <c:pt idx="125">
                  <c:v>1227</c:v>
                </c:pt>
                <c:pt idx="126">
                  <c:v>1524</c:v>
                </c:pt>
                <c:pt idx="127">
                  <c:v>820</c:v>
                </c:pt>
                <c:pt idx="128">
                  <c:v>883</c:v>
                </c:pt>
                <c:pt idx="129">
                  <c:v>888</c:v>
                </c:pt>
                <c:pt idx="130">
                  <c:v>1099</c:v>
                </c:pt>
                <c:pt idx="131">
                  <c:v>1259</c:v>
                </c:pt>
                <c:pt idx="132">
                  <c:v>1273</c:v>
                </c:pt>
                <c:pt idx="133">
                  <c:v>1279</c:v>
                </c:pt>
                <c:pt idx="134">
                  <c:v>1295</c:v>
                </c:pt>
                <c:pt idx="135">
                  <c:v>1303</c:v>
                </c:pt>
                <c:pt idx="136">
                  <c:v>1402</c:v>
                </c:pt>
                <c:pt idx="137">
                  <c:v>871</c:v>
                </c:pt>
                <c:pt idx="138">
                  <c:v>949</c:v>
                </c:pt>
                <c:pt idx="139">
                  <c:v>950</c:v>
                </c:pt>
                <c:pt idx="140">
                  <c:v>1227</c:v>
                </c:pt>
                <c:pt idx="141">
                  <c:v>1250</c:v>
                </c:pt>
                <c:pt idx="142">
                  <c:v>1273</c:v>
                </c:pt>
                <c:pt idx="143">
                  <c:v>1310</c:v>
                </c:pt>
                <c:pt idx="144">
                  <c:v>1384</c:v>
                </c:pt>
                <c:pt idx="145">
                  <c:v>800</c:v>
                </c:pt>
                <c:pt idx="146">
                  <c:v>827</c:v>
                </c:pt>
                <c:pt idx="147">
                  <c:v>875</c:v>
                </c:pt>
                <c:pt idx="148">
                  <c:v>1000</c:v>
                </c:pt>
                <c:pt idx="149">
                  <c:v>1042</c:v>
                </c:pt>
                <c:pt idx="150">
                  <c:v>1055</c:v>
                </c:pt>
                <c:pt idx="151">
                  <c:v>1200</c:v>
                </c:pt>
                <c:pt idx="152">
                  <c:v>1251</c:v>
                </c:pt>
                <c:pt idx="153">
                  <c:v>650</c:v>
                </c:pt>
                <c:pt idx="154">
                  <c:v>1083</c:v>
                </c:pt>
                <c:pt idx="155">
                  <c:v>1150</c:v>
                </c:pt>
                <c:pt idx="156">
                  <c:v>1326</c:v>
                </c:pt>
                <c:pt idx="157">
                  <c:v>1335</c:v>
                </c:pt>
                <c:pt idx="158">
                  <c:v>789</c:v>
                </c:pt>
                <c:pt idx="159">
                  <c:v>1150</c:v>
                </c:pt>
                <c:pt idx="160">
                  <c:v>1253</c:v>
                </c:pt>
                <c:pt idx="161">
                  <c:v>742</c:v>
                </c:pt>
                <c:pt idx="162">
                  <c:v>975</c:v>
                </c:pt>
                <c:pt idx="163">
                  <c:v>1059</c:v>
                </c:pt>
                <c:pt idx="164">
                  <c:v>1110</c:v>
                </c:pt>
                <c:pt idx="165">
                  <c:v>1177</c:v>
                </c:pt>
                <c:pt idx="166">
                  <c:v>1222</c:v>
                </c:pt>
                <c:pt idx="167">
                  <c:v>1251</c:v>
                </c:pt>
                <c:pt idx="168">
                  <c:v>1722</c:v>
                </c:pt>
                <c:pt idx="169">
                  <c:v>1936</c:v>
                </c:pt>
                <c:pt idx="170">
                  <c:v>1185</c:v>
                </c:pt>
                <c:pt idx="171">
                  <c:v>1301</c:v>
                </c:pt>
                <c:pt idx="172">
                  <c:v>1348</c:v>
                </c:pt>
                <c:pt idx="173">
                  <c:v>1357</c:v>
                </c:pt>
                <c:pt idx="174">
                  <c:v>1365</c:v>
                </c:pt>
                <c:pt idx="175">
                  <c:v>1000</c:v>
                </c:pt>
                <c:pt idx="176">
                  <c:v>1001</c:v>
                </c:pt>
                <c:pt idx="177">
                  <c:v>1156</c:v>
                </c:pt>
                <c:pt idx="178">
                  <c:v>1468</c:v>
                </c:pt>
                <c:pt idx="179">
                  <c:v>1262</c:v>
                </c:pt>
                <c:pt idx="180">
                  <c:v>1011</c:v>
                </c:pt>
                <c:pt idx="181">
                  <c:v>1393</c:v>
                </c:pt>
                <c:pt idx="182">
                  <c:v>1218</c:v>
                </c:pt>
                <c:pt idx="183">
                  <c:v>1429</c:v>
                </c:pt>
                <c:pt idx="184">
                  <c:v>953</c:v>
                </c:pt>
                <c:pt idx="185">
                  <c:v>1354</c:v>
                </c:pt>
                <c:pt idx="186">
                  <c:v>905</c:v>
                </c:pt>
                <c:pt idx="187">
                  <c:v>1277</c:v>
                </c:pt>
                <c:pt idx="188">
                  <c:v>1322</c:v>
                </c:pt>
                <c:pt idx="189">
                  <c:v>1056</c:v>
                </c:pt>
                <c:pt idx="190">
                  <c:v>1153</c:v>
                </c:pt>
                <c:pt idx="191">
                  <c:v>1358</c:v>
                </c:pt>
                <c:pt idx="192">
                  <c:v>1599</c:v>
                </c:pt>
                <c:pt idx="193">
                  <c:v>1375</c:v>
                </c:pt>
                <c:pt idx="194">
                  <c:v>1434</c:v>
                </c:pt>
                <c:pt idx="195">
                  <c:v>1469</c:v>
                </c:pt>
                <c:pt idx="196">
                  <c:v>821</c:v>
                </c:pt>
                <c:pt idx="197">
                  <c:v>1027</c:v>
                </c:pt>
                <c:pt idx="198">
                  <c:v>1238</c:v>
                </c:pt>
                <c:pt idx="199">
                  <c:v>1299</c:v>
                </c:pt>
                <c:pt idx="200">
                  <c:v>1320</c:v>
                </c:pt>
                <c:pt idx="201">
                  <c:v>1155</c:v>
                </c:pt>
                <c:pt idx="202">
                  <c:v>1118</c:v>
                </c:pt>
                <c:pt idx="203">
                  <c:v>1298</c:v>
                </c:pt>
                <c:pt idx="204">
                  <c:v>1164</c:v>
                </c:pt>
                <c:pt idx="205">
                  <c:v>1481</c:v>
                </c:pt>
                <c:pt idx="206">
                  <c:v>1008</c:v>
                </c:pt>
                <c:pt idx="207">
                  <c:v>1075</c:v>
                </c:pt>
                <c:pt idx="208">
                  <c:v>1160</c:v>
                </c:pt>
                <c:pt idx="209">
                  <c:v>1299</c:v>
                </c:pt>
                <c:pt idx="210">
                  <c:v>1225</c:v>
                </c:pt>
                <c:pt idx="211">
                  <c:v>1288</c:v>
                </c:pt>
                <c:pt idx="212">
                  <c:v>1489</c:v>
                </c:pt>
                <c:pt idx="213">
                  <c:v>1501</c:v>
                </c:pt>
                <c:pt idx="214">
                  <c:v>1584</c:v>
                </c:pt>
                <c:pt idx="215">
                  <c:v>1631</c:v>
                </c:pt>
                <c:pt idx="216">
                  <c:v>1746</c:v>
                </c:pt>
                <c:pt idx="217">
                  <c:v>1184</c:v>
                </c:pt>
                <c:pt idx="218">
                  <c:v>1236</c:v>
                </c:pt>
                <c:pt idx="219">
                  <c:v>1248</c:v>
                </c:pt>
                <c:pt idx="220">
                  <c:v>1258</c:v>
                </c:pt>
                <c:pt idx="221">
                  <c:v>1264</c:v>
                </c:pt>
                <c:pt idx="222">
                  <c:v>1700</c:v>
                </c:pt>
                <c:pt idx="223">
                  <c:v>1132</c:v>
                </c:pt>
                <c:pt idx="224">
                  <c:v>1338</c:v>
                </c:pt>
                <c:pt idx="225">
                  <c:v>1465</c:v>
                </c:pt>
                <c:pt idx="226">
                  <c:v>1496</c:v>
                </c:pt>
                <c:pt idx="227">
                  <c:v>1278</c:v>
                </c:pt>
                <c:pt idx="228">
                  <c:v>1357</c:v>
                </c:pt>
                <c:pt idx="229">
                  <c:v>990</c:v>
                </c:pt>
                <c:pt idx="230">
                  <c:v>1293</c:v>
                </c:pt>
                <c:pt idx="231">
                  <c:v>666</c:v>
                </c:pt>
                <c:pt idx="232">
                  <c:v>1326</c:v>
                </c:pt>
                <c:pt idx="233">
                  <c:v>1426</c:v>
                </c:pt>
                <c:pt idx="234">
                  <c:v>1866</c:v>
                </c:pt>
                <c:pt idx="235">
                  <c:v>1250</c:v>
                </c:pt>
                <c:pt idx="236">
                  <c:v>1382</c:v>
                </c:pt>
                <c:pt idx="237">
                  <c:v>1420</c:v>
                </c:pt>
                <c:pt idx="238">
                  <c:v>1439</c:v>
                </c:pt>
                <c:pt idx="239">
                  <c:v>1450</c:v>
                </c:pt>
                <c:pt idx="240">
                  <c:v>1472</c:v>
                </c:pt>
                <c:pt idx="241">
                  <c:v>1536</c:v>
                </c:pt>
                <c:pt idx="242">
                  <c:v>1561</c:v>
                </c:pt>
                <c:pt idx="243">
                  <c:v>1881</c:v>
                </c:pt>
                <c:pt idx="244">
                  <c:v>1378</c:v>
                </c:pt>
                <c:pt idx="245">
                  <c:v>1417</c:v>
                </c:pt>
                <c:pt idx="246">
                  <c:v>1433</c:v>
                </c:pt>
                <c:pt idx="247">
                  <c:v>1438</c:v>
                </c:pt>
                <c:pt idx="248">
                  <c:v>1442</c:v>
                </c:pt>
                <c:pt idx="249">
                  <c:v>1509</c:v>
                </c:pt>
                <c:pt idx="250">
                  <c:v>1539</c:v>
                </c:pt>
                <c:pt idx="251">
                  <c:v>1571</c:v>
                </c:pt>
                <c:pt idx="252">
                  <c:v>1572</c:v>
                </c:pt>
                <c:pt idx="253">
                  <c:v>1574</c:v>
                </c:pt>
                <c:pt idx="254">
                  <c:v>3420</c:v>
                </c:pt>
                <c:pt idx="255">
                  <c:v>1035</c:v>
                </c:pt>
                <c:pt idx="256">
                  <c:v>1108</c:v>
                </c:pt>
                <c:pt idx="257">
                  <c:v>1240</c:v>
                </c:pt>
                <c:pt idx="258">
                  <c:v>1475</c:v>
                </c:pt>
                <c:pt idx="259">
                  <c:v>1475</c:v>
                </c:pt>
                <c:pt idx="260">
                  <c:v>1518</c:v>
                </c:pt>
                <c:pt idx="261">
                  <c:v>1599</c:v>
                </c:pt>
                <c:pt idx="262">
                  <c:v>1815</c:v>
                </c:pt>
                <c:pt idx="263">
                  <c:v>2101</c:v>
                </c:pt>
                <c:pt idx="264">
                  <c:v>1098</c:v>
                </c:pt>
                <c:pt idx="265">
                  <c:v>1379</c:v>
                </c:pt>
                <c:pt idx="266">
                  <c:v>1412</c:v>
                </c:pt>
                <c:pt idx="267">
                  <c:v>1432</c:v>
                </c:pt>
                <c:pt idx="268">
                  <c:v>1517</c:v>
                </c:pt>
                <c:pt idx="269">
                  <c:v>1622</c:v>
                </c:pt>
                <c:pt idx="270">
                  <c:v>1850</c:v>
                </c:pt>
                <c:pt idx="271">
                  <c:v>926</c:v>
                </c:pt>
                <c:pt idx="272">
                  <c:v>1353</c:v>
                </c:pt>
                <c:pt idx="273">
                  <c:v>1401</c:v>
                </c:pt>
                <c:pt idx="274">
                  <c:v>1446</c:v>
                </c:pt>
                <c:pt idx="275">
                  <c:v>1715</c:v>
                </c:pt>
                <c:pt idx="276">
                  <c:v>1857</c:v>
                </c:pt>
                <c:pt idx="277">
                  <c:v>1925</c:v>
                </c:pt>
                <c:pt idx="278">
                  <c:v>2033</c:v>
                </c:pt>
                <c:pt idx="279">
                  <c:v>951</c:v>
                </c:pt>
                <c:pt idx="280">
                  <c:v>1150</c:v>
                </c:pt>
                <c:pt idx="281">
                  <c:v>1283</c:v>
                </c:pt>
                <c:pt idx="282">
                  <c:v>1520</c:v>
                </c:pt>
                <c:pt idx="283">
                  <c:v>1608</c:v>
                </c:pt>
                <c:pt idx="284">
                  <c:v>1866</c:v>
                </c:pt>
                <c:pt idx="285">
                  <c:v>1293</c:v>
                </c:pt>
                <c:pt idx="286">
                  <c:v>1331</c:v>
                </c:pt>
                <c:pt idx="287">
                  <c:v>1439</c:v>
                </c:pt>
                <c:pt idx="288">
                  <c:v>1448</c:v>
                </c:pt>
                <c:pt idx="289">
                  <c:v>1565</c:v>
                </c:pt>
                <c:pt idx="290">
                  <c:v>1647</c:v>
                </c:pt>
                <c:pt idx="291">
                  <c:v>1652</c:v>
                </c:pt>
                <c:pt idx="292">
                  <c:v>1218</c:v>
                </c:pt>
                <c:pt idx="293">
                  <c:v>1410</c:v>
                </c:pt>
                <c:pt idx="294">
                  <c:v>1500</c:v>
                </c:pt>
                <c:pt idx="295">
                  <c:v>1509</c:v>
                </c:pt>
                <c:pt idx="296">
                  <c:v>1542</c:v>
                </c:pt>
                <c:pt idx="297">
                  <c:v>1547</c:v>
                </c:pt>
                <c:pt idx="298">
                  <c:v>1560</c:v>
                </c:pt>
                <c:pt idx="299">
                  <c:v>1611</c:v>
                </c:pt>
                <c:pt idx="300">
                  <c:v>1647</c:v>
                </c:pt>
                <c:pt idx="301">
                  <c:v>1672</c:v>
                </c:pt>
                <c:pt idx="302">
                  <c:v>809</c:v>
                </c:pt>
                <c:pt idx="303">
                  <c:v>1438</c:v>
                </c:pt>
                <c:pt idx="304">
                  <c:v>1480</c:v>
                </c:pt>
                <c:pt idx="305">
                  <c:v>1293</c:v>
                </c:pt>
                <c:pt idx="306">
                  <c:v>1354</c:v>
                </c:pt>
                <c:pt idx="307">
                  <c:v>1451</c:v>
                </c:pt>
                <c:pt idx="308">
                  <c:v>1943</c:v>
                </c:pt>
                <c:pt idx="309">
                  <c:v>2176</c:v>
                </c:pt>
                <c:pt idx="310">
                  <c:v>1155</c:v>
                </c:pt>
                <c:pt idx="311">
                  <c:v>1219</c:v>
                </c:pt>
                <c:pt idx="312">
                  <c:v>1360</c:v>
                </c:pt>
                <c:pt idx="313">
                  <c:v>1386</c:v>
                </c:pt>
                <c:pt idx="314">
                  <c:v>1568</c:v>
                </c:pt>
                <c:pt idx="315">
                  <c:v>1577</c:v>
                </c:pt>
                <c:pt idx="316">
                  <c:v>1639</c:v>
                </c:pt>
                <c:pt idx="317">
                  <c:v>1861</c:v>
                </c:pt>
                <c:pt idx="318">
                  <c:v>1932</c:v>
                </c:pt>
                <c:pt idx="319">
                  <c:v>553</c:v>
                </c:pt>
                <c:pt idx="320">
                  <c:v>1249</c:v>
                </c:pt>
                <c:pt idx="321">
                  <c:v>1374</c:v>
                </c:pt>
                <c:pt idx="322">
                  <c:v>1412</c:v>
                </c:pt>
                <c:pt idx="323">
                  <c:v>1416</c:v>
                </c:pt>
                <c:pt idx="324">
                  <c:v>1419</c:v>
                </c:pt>
                <c:pt idx="325">
                  <c:v>1461</c:v>
                </c:pt>
                <c:pt idx="326">
                  <c:v>1897</c:v>
                </c:pt>
                <c:pt idx="327">
                  <c:v>999</c:v>
                </c:pt>
                <c:pt idx="328">
                  <c:v>1142</c:v>
                </c:pt>
                <c:pt idx="329">
                  <c:v>1211</c:v>
                </c:pt>
                <c:pt idx="330">
                  <c:v>1329</c:v>
                </c:pt>
                <c:pt idx="331">
                  <c:v>1354</c:v>
                </c:pt>
                <c:pt idx="332">
                  <c:v>1385</c:v>
                </c:pt>
                <c:pt idx="333">
                  <c:v>1388</c:v>
                </c:pt>
                <c:pt idx="334">
                  <c:v>1388</c:v>
                </c:pt>
                <c:pt idx="335">
                  <c:v>1415</c:v>
                </c:pt>
                <c:pt idx="336">
                  <c:v>1448</c:v>
                </c:pt>
                <c:pt idx="337">
                  <c:v>1511</c:v>
                </c:pt>
                <c:pt idx="338">
                  <c:v>1539</c:v>
                </c:pt>
                <c:pt idx="339">
                  <c:v>1573</c:v>
                </c:pt>
                <c:pt idx="340">
                  <c:v>1577</c:v>
                </c:pt>
                <c:pt idx="341">
                  <c:v>1597</c:v>
                </c:pt>
                <c:pt idx="342">
                  <c:v>2063</c:v>
                </c:pt>
                <c:pt idx="343">
                  <c:v>2342</c:v>
                </c:pt>
                <c:pt idx="344">
                  <c:v>2451</c:v>
                </c:pt>
                <c:pt idx="345">
                  <c:v>937</c:v>
                </c:pt>
                <c:pt idx="346">
                  <c:v>1182</c:v>
                </c:pt>
                <c:pt idx="347">
                  <c:v>1214</c:v>
                </c:pt>
                <c:pt idx="348">
                  <c:v>1219</c:v>
                </c:pt>
                <c:pt idx="349">
                  <c:v>1264</c:v>
                </c:pt>
                <c:pt idx="350">
                  <c:v>1354</c:v>
                </c:pt>
                <c:pt idx="351">
                  <c:v>1356</c:v>
                </c:pt>
                <c:pt idx="352">
                  <c:v>1384</c:v>
                </c:pt>
                <c:pt idx="353">
                  <c:v>1399</c:v>
                </c:pt>
                <c:pt idx="354">
                  <c:v>1402</c:v>
                </c:pt>
                <c:pt idx="355">
                  <c:v>1461</c:v>
                </c:pt>
                <c:pt idx="356">
                  <c:v>1481</c:v>
                </c:pt>
                <c:pt idx="357">
                  <c:v>1489</c:v>
                </c:pt>
                <c:pt idx="358">
                  <c:v>1499</c:v>
                </c:pt>
                <c:pt idx="359">
                  <c:v>1504</c:v>
                </c:pt>
                <c:pt idx="360">
                  <c:v>1512</c:v>
                </c:pt>
                <c:pt idx="361">
                  <c:v>1524</c:v>
                </c:pt>
                <c:pt idx="362">
                  <c:v>1529</c:v>
                </c:pt>
                <c:pt idx="363">
                  <c:v>1546</c:v>
                </c:pt>
                <c:pt idx="364">
                  <c:v>1560</c:v>
                </c:pt>
                <c:pt idx="365">
                  <c:v>1584</c:v>
                </c:pt>
                <c:pt idx="366">
                  <c:v>1603</c:v>
                </c:pt>
                <c:pt idx="367">
                  <c:v>1612</c:v>
                </c:pt>
                <c:pt idx="368">
                  <c:v>1616</c:v>
                </c:pt>
                <c:pt idx="369">
                  <c:v>1657</c:v>
                </c:pt>
                <c:pt idx="370">
                  <c:v>2347</c:v>
                </c:pt>
                <c:pt idx="371">
                  <c:v>2386</c:v>
                </c:pt>
                <c:pt idx="372">
                  <c:v>2417</c:v>
                </c:pt>
                <c:pt idx="373">
                  <c:v>2706</c:v>
                </c:pt>
                <c:pt idx="374">
                  <c:v>1147</c:v>
                </c:pt>
                <c:pt idx="375">
                  <c:v>1297</c:v>
                </c:pt>
                <c:pt idx="376">
                  <c:v>1314</c:v>
                </c:pt>
                <c:pt idx="377">
                  <c:v>1366</c:v>
                </c:pt>
                <c:pt idx="378">
                  <c:v>1521</c:v>
                </c:pt>
                <c:pt idx="379">
                  <c:v>1544</c:v>
                </c:pt>
                <c:pt idx="380">
                  <c:v>1559</c:v>
                </c:pt>
                <c:pt idx="381">
                  <c:v>1573</c:v>
                </c:pt>
                <c:pt idx="382">
                  <c:v>1618</c:v>
                </c:pt>
                <c:pt idx="383">
                  <c:v>1698</c:v>
                </c:pt>
                <c:pt idx="384">
                  <c:v>1783</c:v>
                </c:pt>
                <c:pt idx="385">
                  <c:v>1975</c:v>
                </c:pt>
                <c:pt idx="386">
                  <c:v>2016</c:v>
                </c:pt>
                <c:pt idx="387">
                  <c:v>1190</c:v>
                </c:pt>
                <c:pt idx="388">
                  <c:v>1301</c:v>
                </c:pt>
                <c:pt idx="389">
                  <c:v>1451</c:v>
                </c:pt>
                <c:pt idx="390">
                  <c:v>1469</c:v>
                </c:pt>
                <c:pt idx="391">
                  <c:v>1559</c:v>
                </c:pt>
                <c:pt idx="392">
                  <c:v>1609</c:v>
                </c:pt>
                <c:pt idx="393">
                  <c:v>1618</c:v>
                </c:pt>
                <c:pt idx="394">
                  <c:v>1647</c:v>
                </c:pt>
                <c:pt idx="395">
                  <c:v>1677</c:v>
                </c:pt>
                <c:pt idx="396">
                  <c:v>581</c:v>
                </c:pt>
                <c:pt idx="397">
                  <c:v>856</c:v>
                </c:pt>
                <c:pt idx="398">
                  <c:v>941</c:v>
                </c:pt>
                <c:pt idx="399">
                  <c:v>1614</c:v>
                </c:pt>
                <c:pt idx="400">
                  <c:v>1959</c:v>
                </c:pt>
                <c:pt idx="401">
                  <c:v>800</c:v>
                </c:pt>
                <c:pt idx="402">
                  <c:v>1000</c:v>
                </c:pt>
                <c:pt idx="403">
                  <c:v>1000</c:v>
                </c:pt>
                <c:pt idx="404">
                  <c:v>1190</c:v>
                </c:pt>
                <c:pt idx="405">
                  <c:v>1327</c:v>
                </c:pt>
                <c:pt idx="406">
                  <c:v>2175</c:v>
                </c:pt>
                <c:pt idx="407">
                  <c:v>1015</c:v>
                </c:pt>
                <c:pt idx="408">
                  <c:v>1281</c:v>
                </c:pt>
                <c:pt idx="409">
                  <c:v>1416</c:v>
                </c:pt>
                <c:pt idx="410">
                  <c:v>1450</c:v>
                </c:pt>
                <c:pt idx="411">
                  <c:v>1534</c:v>
                </c:pt>
                <c:pt idx="412">
                  <c:v>1537</c:v>
                </c:pt>
                <c:pt idx="413">
                  <c:v>1646</c:v>
                </c:pt>
                <c:pt idx="414">
                  <c:v>1704</c:v>
                </c:pt>
                <c:pt idx="415">
                  <c:v>1718</c:v>
                </c:pt>
                <c:pt idx="416">
                  <c:v>1811</c:v>
                </c:pt>
                <c:pt idx="417">
                  <c:v>1841</c:v>
                </c:pt>
                <c:pt idx="418">
                  <c:v>1879</c:v>
                </c:pt>
                <c:pt idx="419">
                  <c:v>1896</c:v>
                </c:pt>
                <c:pt idx="420">
                  <c:v>2121</c:v>
                </c:pt>
                <c:pt idx="421">
                  <c:v>2486</c:v>
                </c:pt>
                <c:pt idx="422">
                  <c:v>1069</c:v>
                </c:pt>
                <c:pt idx="423">
                  <c:v>1206</c:v>
                </c:pt>
                <c:pt idx="424">
                  <c:v>1215</c:v>
                </c:pt>
                <c:pt idx="425">
                  <c:v>1245</c:v>
                </c:pt>
                <c:pt idx="426">
                  <c:v>1328</c:v>
                </c:pt>
                <c:pt idx="427">
                  <c:v>1413</c:v>
                </c:pt>
                <c:pt idx="428">
                  <c:v>1428</c:v>
                </c:pt>
                <c:pt idx="429">
                  <c:v>1490</c:v>
                </c:pt>
                <c:pt idx="430">
                  <c:v>1536</c:v>
                </c:pt>
                <c:pt idx="431">
                  <c:v>1549</c:v>
                </c:pt>
                <c:pt idx="432">
                  <c:v>1557</c:v>
                </c:pt>
                <c:pt idx="433">
                  <c:v>1598</c:v>
                </c:pt>
                <c:pt idx="434">
                  <c:v>1604</c:v>
                </c:pt>
                <c:pt idx="435">
                  <c:v>1661</c:v>
                </c:pt>
                <c:pt idx="436">
                  <c:v>1681</c:v>
                </c:pt>
                <c:pt idx="437">
                  <c:v>1734</c:v>
                </c:pt>
                <c:pt idx="438">
                  <c:v>1741</c:v>
                </c:pt>
                <c:pt idx="439">
                  <c:v>1867</c:v>
                </c:pt>
                <c:pt idx="440">
                  <c:v>2003</c:v>
                </c:pt>
                <c:pt idx="441">
                  <c:v>2125</c:v>
                </c:pt>
                <c:pt idx="442">
                  <c:v>2291</c:v>
                </c:pt>
                <c:pt idx="443">
                  <c:v>2395</c:v>
                </c:pt>
                <c:pt idx="444">
                  <c:v>749</c:v>
                </c:pt>
                <c:pt idx="445">
                  <c:v>1137</c:v>
                </c:pt>
                <c:pt idx="446">
                  <c:v>1156</c:v>
                </c:pt>
                <c:pt idx="447">
                  <c:v>1193</c:v>
                </c:pt>
                <c:pt idx="448">
                  <c:v>1203</c:v>
                </c:pt>
                <c:pt idx="449">
                  <c:v>1334</c:v>
                </c:pt>
                <c:pt idx="450">
                  <c:v>1410</c:v>
                </c:pt>
                <c:pt idx="451">
                  <c:v>1412</c:v>
                </c:pt>
                <c:pt idx="452">
                  <c:v>1421</c:v>
                </c:pt>
                <c:pt idx="453">
                  <c:v>1429</c:v>
                </c:pt>
                <c:pt idx="454">
                  <c:v>1529</c:v>
                </c:pt>
                <c:pt idx="455">
                  <c:v>1574</c:v>
                </c:pt>
                <c:pt idx="456">
                  <c:v>1593</c:v>
                </c:pt>
                <c:pt idx="457">
                  <c:v>1594</c:v>
                </c:pt>
                <c:pt idx="458">
                  <c:v>1595</c:v>
                </c:pt>
                <c:pt idx="459">
                  <c:v>1601</c:v>
                </c:pt>
                <c:pt idx="460">
                  <c:v>1609</c:v>
                </c:pt>
                <c:pt idx="461">
                  <c:v>1637</c:v>
                </c:pt>
                <c:pt idx="462">
                  <c:v>1649</c:v>
                </c:pt>
                <c:pt idx="463">
                  <c:v>1656</c:v>
                </c:pt>
                <c:pt idx="464">
                  <c:v>1672</c:v>
                </c:pt>
                <c:pt idx="465">
                  <c:v>1678</c:v>
                </c:pt>
                <c:pt idx="466">
                  <c:v>1694</c:v>
                </c:pt>
                <c:pt idx="467">
                  <c:v>1750</c:v>
                </c:pt>
                <c:pt idx="468">
                  <c:v>1789</c:v>
                </c:pt>
                <c:pt idx="469">
                  <c:v>1805</c:v>
                </c:pt>
                <c:pt idx="470">
                  <c:v>1815</c:v>
                </c:pt>
                <c:pt idx="471">
                  <c:v>1954</c:v>
                </c:pt>
                <c:pt idx="472">
                  <c:v>1963</c:v>
                </c:pt>
                <c:pt idx="473">
                  <c:v>2130</c:v>
                </c:pt>
                <c:pt idx="474">
                  <c:v>2146</c:v>
                </c:pt>
                <c:pt idx="475">
                  <c:v>2186</c:v>
                </c:pt>
                <c:pt idx="476">
                  <c:v>2236</c:v>
                </c:pt>
                <c:pt idx="477">
                  <c:v>760</c:v>
                </c:pt>
                <c:pt idx="478">
                  <c:v>1176</c:v>
                </c:pt>
                <c:pt idx="479">
                  <c:v>1308</c:v>
                </c:pt>
                <c:pt idx="480">
                  <c:v>1309</c:v>
                </c:pt>
                <c:pt idx="481">
                  <c:v>1345</c:v>
                </c:pt>
                <c:pt idx="482">
                  <c:v>1375</c:v>
                </c:pt>
                <c:pt idx="483">
                  <c:v>1420</c:v>
                </c:pt>
                <c:pt idx="484">
                  <c:v>1466</c:v>
                </c:pt>
                <c:pt idx="485">
                  <c:v>1501</c:v>
                </c:pt>
                <c:pt idx="486">
                  <c:v>1514</c:v>
                </c:pt>
                <c:pt idx="487">
                  <c:v>1535</c:v>
                </c:pt>
                <c:pt idx="488">
                  <c:v>1563</c:v>
                </c:pt>
                <c:pt idx="489">
                  <c:v>1589</c:v>
                </c:pt>
                <c:pt idx="490">
                  <c:v>1610</c:v>
                </c:pt>
                <c:pt idx="491">
                  <c:v>1612</c:v>
                </c:pt>
                <c:pt idx="492">
                  <c:v>1620</c:v>
                </c:pt>
                <c:pt idx="493">
                  <c:v>1626</c:v>
                </c:pt>
                <c:pt idx="494">
                  <c:v>1651</c:v>
                </c:pt>
                <c:pt idx="495">
                  <c:v>1689</c:v>
                </c:pt>
                <c:pt idx="496">
                  <c:v>1708</c:v>
                </c:pt>
                <c:pt idx="497">
                  <c:v>1711</c:v>
                </c:pt>
                <c:pt idx="498">
                  <c:v>1721</c:v>
                </c:pt>
                <c:pt idx="499">
                  <c:v>1780</c:v>
                </c:pt>
                <c:pt idx="500">
                  <c:v>1993</c:v>
                </c:pt>
                <c:pt idx="501">
                  <c:v>2081</c:v>
                </c:pt>
                <c:pt idx="502">
                  <c:v>2096</c:v>
                </c:pt>
                <c:pt idx="503">
                  <c:v>2100</c:v>
                </c:pt>
                <c:pt idx="504">
                  <c:v>2309</c:v>
                </c:pt>
                <c:pt idx="505">
                  <c:v>2349</c:v>
                </c:pt>
                <c:pt idx="506">
                  <c:v>2551</c:v>
                </c:pt>
                <c:pt idx="507">
                  <c:v>950</c:v>
                </c:pt>
                <c:pt idx="508">
                  <c:v>1117</c:v>
                </c:pt>
                <c:pt idx="509">
                  <c:v>1195</c:v>
                </c:pt>
                <c:pt idx="510">
                  <c:v>1211</c:v>
                </c:pt>
                <c:pt idx="511">
                  <c:v>1263</c:v>
                </c:pt>
                <c:pt idx="512">
                  <c:v>1263</c:v>
                </c:pt>
                <c:pt idx="513">
                  <c:v>1265</c:v>
                </c:pt>
                <c:pt idx="514">
                  <c:v>1312</c:v>
                </c:pt>
                <c:pt idx="515">
                  <c:v>1326</c:v>
                </c:pt>
                <c:pt idx="516">
                  <c:v>1390</c:v>
                </c:pt>
                <c:pt idx="517">
                  <c:v>1409</c:v>
                </c:pt>
                <c:pt idx="518">
                  <c:v>1441</c:v>
                </c:pt>
                <c:pt idx="519">
                  <c:v>1475</c:v>
                </c:pt>
                <c:pt idx="520">
                  <c:v>1484</c:v>
                </c:pt>
                <c:pt idx="521">
                  <c:v>1560</c:v>
                </c:pt>
                <c:pt idx="522">
                  <c:v>1583</c:v>
                </c:pt>
                <c:pt idx="523">
                  <c:v>1602</c:v>
                </c:pt>
                <c:pt idx="524">
                  <c:v>1703</c:v>
                </c:pt>
                <c:pt idx="525">
                  <c:v>1737</c:v>
                </c:pt>
                <c:pt idx="526">
                  <c:v>1742</c:v>
                </c:pt>
                <c:pt idx="527">
                  <c:v>1751</c:v>
                </c:pt>
                <c:pt idx="528">
                  <c:v>1774</c:v>
                </c:pt>
                <c:pt idx="529">
                  <c:v>1774</c:v>
                </c:pt>
                <c:pt idx="530">
                  <c:v>1787</c:v>
                </c:pt>
                <c:pt idx="531">
                  <c:v>1794</c:v>
                </c:pt>
                <c:pt idx="532">
                  <c:v>1827</c:v>
                </c:pt>
                <c:pt idx="533">
                  <c:v>1910</c:v>
                </c:pt>
                <c:pt idx="534">
                  <c:v>1949</c:v>
                </c:pt>
                <c:pt idx="535">
                  <c:v>1975</c:v>
                </c:pt>
                <c:pt idx="536">
                  <c:v>2187</c:v>
                </c:pt>
                <c:pt idx="537">
                  <c:v>2189</c:v>
                </c:pt>
                <c:pt idx="538">
                  <c:v>2237</c:v>
                </c:pt>
                <c:pt idx="539">
                  <c:v>2419</c:v>
                </c:pt>
                <c:pt idx="540">
                  <c:v>2898</c:v>
                </c:pt>
                <c:pt idx="541">
                  <c:v>1100</c:v>
                </c:pt>
                <c:pt idx="542">
                  <c:v>1162</c:v>
                </c:pt>
                <c:pt idx="543">
                  <c:v>1183</c:v>
                </c:pt>
                <c:pt idx="544">
                  <c:v>1280</c:v>
                </c:pt>
                <c:pt idx="545">
                  <c:v>1296</c:v>
                </c:pt>
                <c:pt idx="546">
                  <c:v>1298</c:v>
                </c:pt>
                <c:pt idx="547">
                  <c:v>1314</c:v>
                </c:pt>
                <c:pt idx="548">
                  <c:v>1355</c:v>
                </c:pt>
                <c:pt idx="549">
                  <c:v>1395</c:v>
                </c:pt>
                <c:pt idx="550">
                  <c:v>1397</c:v>
                </c:pt>
                <c:pt idx="551">
                  <c:v>1507</c:v>
                </c:pt>
                <c:pt idx="552">
                  <c:v>1549</c:v>
                </c:pt>
                <c:pt idx="553">
                  <c:v>1558</c:v>
                </c:pt>
                <c:pt idx="554">
                  <c:v>1565</c:v>
                </c:pt>
                <c:pt idx="555">
                  <c:v>1571</c:v>
                </c:pt>
                <c:pt idx="556">
                  <c:v>1590</c:v>
                </c:pt>
                <c:pt idx="557">
                  <c:v>1644</c:v>
                </c:pt>
                <c:pt idx="558">
                  <c:v>1683</c:v>
                </c:pt>
                <c:pt idx="559">
                  <c:v>1717</c:v>
                </c:pt>
                <c:pt idx="560">
                  <c:v>1719</c:v>
                </c:pt>
                <c:pt idx="561">
                  <c:v>1731</c:v>
                </c:pt>
                <c:pt idx="562">
                  <c:v>1754</c:v>
                </c:pt>
                <c:pt idx="563">
                  <c:v>1796</c:v>
                </c:pt>
                <c:pt idx="564">
                  <c:v>1822</c:v>
                </c:pt>
                <c:pt idx="565">
                  <c:v>1862</c:v>
                </c:pt>
                <c:pt idx="566">
                  <c:v>2215</c:v>
                </c:pt>
                <c:pt idx="567">
                  <c:v>2300</c:v>
                </c:pt>
                <c:pt idx="568">
                  <c:v>2425</c:v>
                </c:pt>
                <c:pt idx="569">
                  <c:v>2443</c:v>
                </c:pt>
                <c:pt idx="570">
                  <c:v>2773</c:v>
                </c:pt>
                <c:pt idx="571">
                  <c:v>1028</c:v>
                </c:pt>
                <c:pt idx="572">
                  <c:v>1116</c:v>
                </c:pt>
                <c:pt idx="573">
                  <c:v>1200</c:v>
                </c:pt>
                <c:pt idx="574">
                  <c:v>1336</c:v>
                </c:pt>
                <c:pt idx="575">
                  <c:v>1444</c:v>
                </c:pt>
                <c:pt idx="576">
                  <c:v>1446</c:v>
                </c:pt>
                <c:pt idx="577">
                  <c:v>1458</c:v>
                </c:pt>
                <c:pt idx="578">
                  <c:v>1515</c:v>
                </c:pt>
                <c:pt idx="579">
                  <c:v>1576</c:v>
                </c:pt>
                <c:pt idx="580">
                  <c:v>1602</c:v>
                </c:pt>
                <c:pt idx="581">
                  <c:v>1669</c:v>
                </c:pt>
                <c:pt idx="582">
                  <c:v>1724</c:v>
                </c:pt>
                <c:pt idx="583">
                  <c:v>1763</c:v>
                </c:pt>
                <c:pt idx="584">
                  <c:v>1910</c:v>
                </c:pt>
                <c:pt idx="585">
                  <c:v>1992</c:v>
                </c:pt>
                <c:pt idx="586">
                  <c:v>2006</c:v>
                </c:pt>
                <c:pt idx="587">
                  <c:v>2094</c:v>
                </c:pt>
                <c:pt idx="588">
                  <c:v>2106</c:v>
                </c:pt>
                <c:pt idx="589">
                  <c:v>2179</c:v>
                </c:pt>
                <c:pt idx="590">
                  <c:v>2235</c:v>
                </c:pt>
                <c:pt idx="591">
                  <c:v>2242</c:v>
                </c:pt>
                <c:pt idx="592">
                  <c:v>2303</c:v>
                </c:pt>
                <c:pt idx="593">
                  <c:v>2451</c:v>
                </c:pt>
                <c:pt idx="594">
                  <c:v>3346</c:v>
                </c:pt>
                <c:pt idx="595">
                  <c:v>1073</c:v>
                </c:pt>
                <c:pt idx="596">
                  <c:v>1201</c:v>
                </c:pt>
                <c:pt idx="597">
                  <c:v>1204</c:v>
                </c:pt>
                <c:pt idx="598">
                  <c:v>1302</c:v>
                </c:pt>
                <c:pt idx="599">
                  <c:v>1371</c:v>
                </c:pt>
                <c:pt idx="600">
                  <c:v>1473</c:v>
                </c:pt>
                <c:pt idx="601">
                  <c:v>1473</c:v>
                </c:pt>
                <c:pt idx="602">
                  <c:v>1532</c:v>
                </c:pt>
                <c:pt idx="603">
                  <c:v>1564</c:v>
                </c:pt>
                <c:pt idx="604">
                  <c:v>1574</c:v>
                </c:pt>
                <c:pt idx="605">
                  <c:v>1638</c:v>
                </c:pt>
                <c:pt idx="606">
                  <c:v>1695</c:v>
                </c:pt>
                <c:pt idx="607">
                  <c:v>1719</c:v>
                </c:pt>
                <c:pt idx="608">
                  <c:v>1806</c:v>
                </c:pt>
                <c:pt idx="609">
                  <c:v>1851</c:v>
                </c:pt>
                <c:pt idx="610">
                  <c:v>1902</c:v>
                </c:pt>
                <c:pt idx="611">
                  <c:v>1911</c:v>
                </c:pt>
                <c:pt idx="612">
                  <c:v>1946</c:v>
                </c:pt>
                <c:pt idx="613">
                  <c:v>1965</c:v>
                </c:pt>
                <c:pt idx="614">
                  <c:v>1979</c:v>
                </c:pt>
                <c:pt idx="615">
                  <c:v>2000</c:v>
                </c:pt>
                <c:pt idx="616">
                  <c:v>2008</c:v>
                </c:pt>
                <c:pt idx="617">
                  <c:v>2013</c:v>
                </c:pt>
                <c:pt idx="618">
                  <c:v>2176</c:v>
                </c:pt>
                <c:pt idx="619">
                  <c:v>1010</c:v>
                </c:pt>
                <c:pt idx="620">
                  <c:v>1016</c:v>
                </c:pt>
                <c:pt idx="621">
                  <c:v>1045</c:v>
                </c:pt>
                <c:pt idx="622">
                  <c:v>1103</c:v>
                </c:pt>
                <c:pt idx="623">
                  <c:v>1105</c:v>
                </c:pt>
                <c:pt idx="624">
                  <c:v>1127</c:v>
                </c:pt>
                <c:pt idx="625">
                  <c:v>1154</c:v>
                </c:pt>
                <c:pt idx="626">
                  <c:v>1258</c:v>
                </c:pt>
                <c:pt idx="627">
                  <c:v>1264</c:v>
                </c:pt>
                <c:pt idx="628">
                  <c:v>1505</c:v>
                </c:pt>
                <c:pt idx="629">
                  <c:v>1521</c:v>
                </c:pt>
                <c:pt idx="630">
                  <c:v>1564</c:v>
                </c:pt>
                <c:pt idx="631">
                  <c:v>1661</c:v>
                </c:pt>
                <c:pt idx="632">
                  <c:v>1694</c:v>
                </c:pt>
                <c:pt idx="633">
                  <c:v>1816</c:v>
                </c:pt>
                <c:pt idx="634">
                  <c:v>1856</c:v>
                </c:pt>
                <c:pt idx="635">
                  <c:v>1945</c:v>
                </c:pt>
                <c:pt idx="636">
                  <c:v>1995</c:v>
                </c:pt>
                <c:pt idx="637">
                  <c:v>2256</c:v>
                </c:pt>
                <c:pt idx="638">
                  <c:v>984</c:v>
                </c:pt>
                <c:pt idx="639">
                  <c:v>1101</c:v>
                </c:pt>
                <c:pt idx="640">
                  <c:v>1131</c:v>
                </c:pt>
                <c:pt idx="641">
                  <c:v>1262</c:v>
                </c:pt>
                <c:pt idx="642">
                  <c:v>1368</c:v>
                </c:pt>
                <c:pt idx="643">
                  <c:v>1375</c:v>
                </c:pt>
                <c:pt idx="644">
                  <c:v>1394</c:v>
                </c:pt>
                <c:pt idx="645">
                  <c:v>1432</c:v>
                </c:pt>
                <c:pt idx="646">
                  <c:v>1437</c:v>
                </c:pt>
                <c:pt idx="647">
                  <c:v>1508</c:v>
                </c:pt>
                <c:pt idx="648">
                  <c:v>1509</c:v>
                </c:pt>
                <c:pt idx="649">
                  <c:v>1577</c:v>
                </c:pt>
                <c:pt idx="650">
                  <c:v>1614</c:v>
                </c:pt>
                <c:pt idx="651">
                  <c:v>1625</c:v>
                </c:pt>
                <c:pt idx="652">
                  <c:v>1641</c:v>
                </c:pt>
                <c:pt idx="653">
                  <c:v>1686</c:v>
                </c:pt>
                <c:pt idx="654">
                  <c:v>1709</c:v>
                </c:pt>
                <c:pt idx="655">
                  <c:v>1745</c:v>
                </c:pt>
                <c:pt idx="656">
                  <c:v>1866</c:v>
                </c:pt>
                <c:pt idx="657">
                  <c:v>1885</c:v>
                </c:pt>
                <c:pt idx="658">
                  <c:v>1951</c:v>
                </c:pt>
                <c:pt idx="659">
                  <c:v>2218</c:v>
                </c:pt>
                <c:pt idx="660">
                  <c:v>2463</c:v>
                </c:pt>
                <c:pt idx="661">
                  <c:v>3094</c:v>
                </c:pt>
                <c:pt idx="662">
                  <c:v>1215</c:v>
                </c:pt>
                <c:pt idx="663">
                  <c:v>1284</c:v>
                </c:pt>
                <c:pt idx="664">
                  <c:v>1409</c:v>
                </c:pt>
                <c:pt idx="665">
                  <c:v>1450</c:v>
                </c:pt>
                <c:pt idx="666">
                  <c:v>1536</c:v>
                </c:pt>
                <c:pt idx="667">
                  <c:v>1556</c:v>
                </c:pt>
                <c:pt idx="668">
                  <c:v>1640</c:v>
                </c:pt>
                <c:pt idx="669">
                  <c:v>1671</c:v>
                </c:pt>
                <c:pt idx="670">
                  <c:v>1684</c:v>
                </c:pt>
                <c:pt idx="671">
                  <c:v>1784</c:v>
                </c:pt>
                <c:pt idx="672">
                  <c:v>1790</c:v>
                </c:pt>
                <c:pt idx="673">
                  <c:v>1920</c:v>
                </c:pt>
                <c:pt idx="674">
                  <c:v>1932</c:v>
                </c:pt>
                <c:pt idx="675">
                  <c:v>1964</c:v>
                </c:pt>
                <c:pt idx="676">
                  <c:v>1968</c:v>
                </c:pt>
                <c:pt idx="677">
                  <c:v>2221</c:v>
                </c:pt>
                <c:pt idx="678">
                  <c:v>2355</c:v>
                </c:pt>
                <c:pt idx="679">
                  <c:v>2471</c:v>
                </c:pt>
                <c:pt idx="680">
                  <c:v>2597</c:v>
                </c:pt>
                <c:pt idx="681">
                  <c:v>2985</c:v>
                </c:pt>
                <c:pt idx="682">
                  <c:v>992</c:v>
                </c:pt>
                <c:pt idx="683">
                  <c:v>1125</c:v>
                </c:pt>
                <c:pt idx="684">
                  <c:v>1291</c:v>
                </c:pt>
                <c:pt idx="685">
                  <c:v>1383</c:v>
                </c:pt>
                <c:pt idx="686">
                  <c:v>1463</c:v>
                </c:pt>
                <c:pt idx="687">
                  <c:v>1505</c:v>
                </c:pt>
                <c:pt idx="688">
                  <c:v>1574</c:v>
                </c:pt>
                <c:pt idx="689">
                  <c:v>1674</c:v>
                </c:pt>
                <c:pt idx="690">
                  <c:v>1760</c:v>
                </c:pt>
                <c:pt idx="691">
                  <c:v>1773</c:v>
                </c:pt>
                <c:pt idx="692">
                  <c:v>1819</c:v>
                </c:pt>
                <c:pt idx="693">
                  <c:v>1871</c:v>
                </c:pt>
                <c:pt idx="694">
                  <c:v>1875</c:v>
                </c:pt>
                <c:pt idx="695">
                  <c:v>1883</c:v>
                </c:pt>
                <c:pt idx="696">
                  <c:v>1904</c:v>
                </c:pt>
                <c:pt idx="697">
                  <c:v>1955</c:v>
                </c:pt>
                <c:pt idx="698">
                  <c:v>2196</c:v>
                </c:pt>
                <c:pt idx="699">
                  <c:v>2369</c:v>
                </c:pt>
                <c:pt idx="700">
                  <c:v>2498</c:v>
                </c:pt>
                <c:pt idx="701">
                  <c:v>2523</c:v>
                </c:pt>
                <c:pt idx="702">
                  <c:v>2613</c:v>
                </c:pt>
                <c:pt idx="703">
                  <c:v>2675</c:v>
                </c:pt>
                <c:pt idx="704">
                  <c:v>2829</c:v>
                </c:pt>
                <c:pt idx="705">
                  <c:v>855</c:v>
                </c:pt>
                <c:pt idx="706">
                  <c:v>1050</c:v>
                </c:pt>
                <c:pt idx="707">
                  <c:v>1055</c:v>
                </c:pt>
                <c:pt idx="708">
                  <c:v>1241</c:v>
                </c:pt>
                <c:pt idx="709">
                  <c:v>1273</c:v>
                </c:pt>
                <c:pt idx="710">
                  <c:v>1607</c:v>
                </c:pt>
                <c:pt idx="711">
                  <c:v>1612</c:v>
                </c:pt>
                <c:pt idx="712">
                  <c:v>1673</c:v>
                </c:pt>
                <c:pt idx="713">
                  <c:v>1718</c:v>
                </c:pt>
                <c:pt idx="714">
                  <c:v>1831</c:v>
                </c:pt>
                <c:pt idx="715">
                  <c:v>1857</c:v>
                </c:pt>
                <c:pt idx="716">
                  <c:v>1921</c:v>
                </c:pt>
                <c:pt idx="717">
                  <c:v>2168</c:v>
                </c:pt>
                <c:pt idx="718">
                  <c:v>2394</c:v>
                </c:pt>
                <c:pt idx="719">
                  <c:v>2878</c:v>
                </c:pt>
                <c:pt idx="720">
                  <c:v>3029</c:v>
                </c:pt>
                <c:pt idx="721">
                  <c:v>3619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59D-D545-9AB1-21CB874C8B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62689024"/>
        <c:axId val="962685440"/>
      </c:scatterChart>
      <c:valAx>
        <c:axId val="962689024"/>
        <c:scaling>
          <c:orientation val="minMax"/>
          <c:max val="2025"/>
          <c:min val="195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2685440"/>
        <c:crosses val="autoZero"/>
        <c:crossBetween val="midCat"/>
        <c:majorUnit val="5"/>
      </c:valAx>
      <c:valAx>
        <c:axId val="962685440"/>
        <c:scaling>
          <c:orientation val="minMax"/>
        </c:scaling>
        <c:delete val="0"/>
        <c:axPos val="l"/>
        <c:numFmt formatCode="\$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268902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44450" cap="rnd">
                <a:solidFill>
                  <a:srgbClr val="FF0000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Sheet3!$D$62:$D$783</c:f>
              <c:numCache>
                <c:formatCode>General</c:formatCode>
                <c:ptCount val="722"/>
                <c:pt idx="0">
                  <c:v>1950</c:v>
                </c:pt>
                <c:pt idx="1">
                  <c:v>1950</c:v>
                </c:pt>
                <c:pt idx="2">
                  <c:v>1950</c:v>
                </c:pt>
                <c:pt idx="3">
                  <c:v>1950</c:v>
                </c:pt>
                <c:pt idx="4">
                  <c:v>1950</c:v>
                </c:pt>
                <c:pt idx="5">
                  <c:v>1950</c:v>
                </c:pt>
                <c:pt idx="6">
                  <c:v>1950</c:v>
                </c:pt>
                <c:pt idx="7">
                  <c:v>1950</c:v>
                </c:pt>
                <c:pt idx="8">
                  <c:v>1950</c:v>
                </c:pt>
                <c:pt idx="9">
                  <c:v>1950</c:v>
                </c:pt>
                <c:pt idx="10">
                  <c:v>1951</c:v>
                </c:pt>
                <c:pt idx="11">
                  <c:v>1951</c:v>
                </c:pt>
                <c:pt idx="12">
                  <c:v>1952</c:v>
                </c:pt>
                <c:pt idx="13">
                  <c:v>1952</c:v>
                </c:pt>
                <c:pt idx="14">
                  <c:v>1954</c:v>
                </c:pt>
                <c:pt idx="15">
                  <c:v>1955</c:v>
                </c:pt>
                <c:pt idx="16">
                  <c:v>1955</c:v>
                </c:pt>
                <c:pt idx="17">
                  <c:v>1955</c:v>
                </c:pt>
                <c:pt idx="18">
                  <c:v>1955</c:v>
                </c:pt>
                <c:pt idx="19">
                  <c:v>1955</c:v>
                </c:pt>
                <c:pt idx="20">
                  <c:v>1956</c:v>
                </c:pt>
                <c:pt idx="21">
                  <c:v>1956</c:v>
                </c:pt>
                <c:pt idx="22">
                  <c:v>1956</c:v>
                </c:pt>
                <c:pt idx="23">
                  <c:v>1956</c:v>
                </c:pt>
                <c:pt idx="24">
                  <c:v>1957</c:v>
                </c:pt>
                <c:pt idx="25">
                  <c:v>1957</c:v>
                </c:pt>
                <c:pt idx="26">
                  <c:v>1957</c:v>
                </c:pt>
                <c:pt idx="27">
                  <c:v>1958</c:v>
                </c:pt>
                <c:pt idx="28">
                  <c:v>1958</c:v>
                </c:pt>
                <c:pt idx="29">
                  <c:v>1958</c:v>
                </c:pt>
                <c:pt idx="30">
                  <c:v>1958</c:v>
                </c:pt>
                <c:pt idx="31">
                  <c:v>1959</c:v>
                </c:pt>
                <c:pt idx="32">
                  <c:v>1959</c:v>
                </c:pt>
                <c:pt idx="33">
                  <c:v>1959</c:v>
                </c:pt>
                <c:pt idx="34">
                  <c:v>1959</c:v>
                </c:pt>
                <c:pt idx="35">
                  <c:v>1959</c:v>
                </c:pt>
                <c:pt idx="36">
                  <c:v>1959</c:v>
                </c:pt>
                <c:pt idx="37">
                  <c:v>1960</c:v>
                </c:pt>
                <c:pt idx="38">
                  <c:v>1960</c:v>
                </c:pt>
                <c:pt idx="39">
                  <c:v>1960</c:v>
                </c:pt>
                <c:pt idx="40">
                  <c:v>1960</c:v>
                </c:pt>
                <c:pt idx="41">
                  <c:v>1960</c:v>
                </c:pt>
                <c:pt idx="42">
                  <c:v>1960</c:v>
                </c:pt>
                <c:pt idx="43">
                  <c:v>1960</c:v>
                </c:pt>
                <c:pt idx="44">
                  <c:v>1960</c:v>
                </c:pt>
                <c:pt idx="45">
                  <c:v>1960</c:v>
                </c:pt>
                <c:pt idx="46">
                  <c:v>1960</c:v>
                </c:pt>
                <c:pt idx="47">
                  <c:v>1960</c:v>
                </c:pt>
                <c:pt idx="48">
                  <c:v>1960</c:v>
                </c:pt>
                <c:pt idx="49">
                  <c:v>1960</c:v>
                </c:pt>
                <c:pt idx="50">
                  <c:v>1960</c:v>
                </c:pt>
                <c:pt idx="51">
                  <c:v>1960</c:v>
                </c:pt>
                <c:pt idx="52">
                  <c:v>1960</c:v>
                </c:pt>
                <c:pt idx="53">
                  <c:v>1960</c:v>
                </c:pt>
                <c:pt idx="54">
                  <c:v>1960</c:v>
                </c:pt>
                <c:pt idx="55">
                  <c:v>1960</c:v>
                </c:pt>
                <c:pt idx="56">
                  <c:v>1960</c:v>
                </c:pt>
                <c:pt idx="57">
                  <c:v>1960</c:v>
                </c:pt>
                <c:pt idx="58">
                  <c:v>1960</c:v>
                </c:pt>
                <c:pt idx="59">
                  <c:v>1960</c:v>
                </c:pt>
                <c:pt idx="60">
                  <c:v>1960</c:v>
                </c:pt>
                <c:pt idx="61">
                  <c:v>1960</c:v>
                </c:pt>
                <c:pt idx="62">
                  <c:v>1960</c:v>
                </c:pt>
                <c:pt idx="63">
                  <c:v>1960</c:v>
                </c:pt>
                <c:pt idx="64">
                  <c:v>1960</c:v>
                </c:pt>
                <c:pt idx="65">
                  <c:v>1960</c:v>
                </c:pt>
                <c:pt idx="66">
                  <c:v>1961</c:v>
                </c:pt>
                <c:pt idx="67">
                  <c:v>1961</c:v>
                </c:pt>
                <c:pt idx="68">
                  <c:v>1961</c:v>
                </c:pt>
                <c:pt idx="69">
                  <c:v>1961</c:v>
                </c:pt>
                <c:pt idx="70">
                  <c:v>1961</c:v>
                </c:pt>
                <c:pt idx="71">
                  <c:v>1962</c:v>
                </c:pt>
                <c:pt idx="72">
                  <c:v>1962</c:v>
                </c:pt>
                <c:pt idx="73">
                  <c:v>1962</c:v>
                </c:pt>
                <c:pt idx="74">
                  <c:v>1962</c:v>
                </c:pt>
                <c:pt idx="75">
                  <c:v>1962</c:v>
                </c:pt>
                <c:pt idx="76">
                  <c:v>1962</c:v>
                </c:pt>
                <c:pt idx="77">
                  <c:v>1962</c:v>
                </c:pt>
                <c:pt idx="78">
                  <c:v>1962</c:v>
                </c:pt>
                <c:pt idx="79">
                  <c:v>1962</c:v>
                </c:pt>
                <c:pt idx="80">
                  <c:v>1962</c:v>
                </c:pt>
                <c:pt idx="81">
                  <c:v>1962</c:v>
                </c:pt>
                <c:pt idx="82">
                  <c:v>1962</c:v>
                </c:pt>
                <c:pt idx="83">
                  <c:v>1962</c:v>
                </c:pt>
                <c:pt idx="84">
                  <c:v>1963</c:v>
                </c:pt>
                <c:pt idx="85">
                  <c:v>1963</c:v>
                </c:pt>
                <c:pt idx="86">
                  <c:v>1963</c:v>
                </c:pt>
                <c:pt idx="87">
                  <c:v>1963</c:v>
                </c:pt>
                <c:pt idx="88">
                  <c:v>1963</c:v>
                </c:pt>
                <c:pt idx="89">
                  <c:v>1963</c:v>
                </c:pt>
                <c:pt idx="90">
                  <c:v>1963</c:v>
                </c:pt>
                <c:pt idx="91">
                  <c:v>1963</c:v>
                </c:pt>
                <c:pt idx="92">
                  <c:v>1963</c:v>
                </c:pt>
                <c:pt idx="93">
                  <c:v>1963</c:v>
                </c:pt>
                <c:pt idx="94">
                  <c:v>1963</c:v>
                </c:pt>
                <c:pt idx="95">
                  <c:v>1963</c:v>
                </c:pt>
                <c:pt idx="96">
                  <c:v>1964</c:v>
                </c:pt>
                <c:pt idx="97">
                  <c:v>1964</c:v>
                </c:pt>
                <c:pt idx="98">
                  <c:v>1964</c:v>
                </c:pt>
                <c:pt idx="99">
                  <c:v>1964</c:v>
                </c:pt>
                <c:pt idx="100">
                  <c:v>1964</c:v>
                </c:pt>
                <c:pt idx="101">
                  <c:v>1964</c:v>
                </c:pt>
                <c:pt idx="102">
                  <c:v>1964</c:v>
                </c:pt>
                <c:pt idx="103">
                  <c:v>1964</c:v>
                </c:pt>
                <c:pt idx="104">
                  <c:v>1964</c:v>
                </c:pt>
                <c:pt idx="105">
                  <c:v>1965</c:v>
                </c:pt>
                <c:pt idx="106">
                  <c:v>1965</c:v>
                </c:pt>
                <c:pt idx="107">
                  <c:v>1965</c:v>
                </c:pt>
                <c:pt idx="108">
                  <c:v>1965</c:v>
                </c:pt>
                <c:pt idx="109">
                  <c:v>1965</c:v>
                </c:pt>
                <c:pt idx="110">
                  <c:v>1965</c:v>
                </c:pt>
                <c:pt idx="111">
                  <c:v>1965</c:v>
                </c:pt>
                <c:pt idx="112">
                  <c:v>1965</c:v>
                </c:pt>
                <c:pt idx="113">
                  <c:v>1965</c:v>
                </c:pt>
                <c:pt idx="114">
                  <c:v>1965</c:v>
                </c:pt>
                <c:pt idx="115">
                  <c:v>1965</c:v>
                </c:pt>
                <c:pt idx="116">
                  <c:v>1965</c:v>
                </c:pt>
                <c:pt idx="117">
                  <c:v>1965</c:v>
                </c:pt>
                <c:pt idx="118">
                  <c:v>1965</c:v>
                </c:pt>
                <c:pt idx="119">
                  <c:v>1965</c:v>
                </c:pt>
                <c:pt idx="120">
                  <c:v>1965</c:v>
                </c:pt>
                <c:pt idx="121">
                  <c:v>1966</c:v>
                </c:pt>
                <c:pt idx="122">
                  <c:v>1966</c:v>
                </c:pt>
                <c:pt idx="123">
                  <c:v>1966</c:v>
                </c:pt>
                <c:pt idx="124">
                  <c:v>1966</c:v>
                </c:pt>
                <c:pt idx="125">
                  <c:v>1966</c:v>
                </c:pt>
                <c:pt idx="126">
                  <c:v>1966</c:v>
                </c:pt>
                <c:pt idx="127">
                  <c:v>1967</c:v>
                </c:pt>
                <c:pt idx="128">
                  <c:v>1967</c:v>
                </c:pt>
                <c:pt idx="129">
                  <c:v>1967</c:v>
                </c:pt>
                <c:pt idx="130">
                  <c:v>1967</c:v>
                </c:pt>
                <c:pt idx="131">
                  <c:v>1967</c:v>
                </c:pt>
                <c:pt idx="132">
                  <c:v>1967</c:v>
                </c:pt>
                <c:pt idx="133">
                  <c:v>1967</c:v>
                </c:pt>
                <c:pt idx="134">
                  <c:v>1967</c:v>
                </c:pt>
                <c:pt idx="135">
                  <c:v>1967</c:v>
                </c:pt>
                <c:pt idx="136">
                  <c:v>1967</c:v>
                </c:pt>
                <c:pt idx="137">
                  <c:v>1968</c:v>
                </c:pt>
                <c:pt idx="138">
                  <c:v>1968</c:v>
                </c:pt>
                <c:pt idx="139">
                  <c:v>1968</c:v>
                </c:pt>
                <c:pt idx="140">
                  <c:v>1968</c:v>
                </c:pt>
                <c:pt idx="141">
                  <c:v>1968</c:v>
                </c:pt>
                <c:pt idx="142">
                  <c:v>1968</c:v>
                </c:pt>
                <c:pt idx="143">
                  <c:v>1968</c:v>
                </c:pt>
                <c:pt idx="144">
                  <c:v>1968</c:v>
                </c:pt>
                <c:pt idx="145">
                  <c:v>1969</c:v>
                </c:pt>
                <c:pt idx="146">
                  <c:v>1969</c:v>
                </c:pt>
                <c:pt idx="147">
                  <c:v>1969</c:v>
                </c:pt>
                <c:pt idx="148">
                  <c:v>1969</c:v>
                </c:pt>
                <c:pt idx="149">
                  <c:v>1969</c:v>
                </c:pt>
                <c:pt idx="150">
                  <c:v>1969</c:v>
                </c:pt>
                <c:pt idx="151">
                  <c:v>1969</c:v>
                </c:pt>
                <c:pt idx="152">
                  <c:v>1969</c:v>
                </c:pt>
                <c:pt idx="153">
                  <c:v>1970</c:v>
                </c:pt>
                <c:pt idx="154">
                  <c:v>1970</c:v>
                </c:pt>
                <c:pt idx="155">
                  <c:v>1970</c:v>
                </c:pt>
                <c:pt idx="156">
                  <c:v>1970</c:v>
                </c:pt>
                <c:pt idx="157">
                  <c:v>1970</c:v>
                </c:pt>
                <c:pt idx="158">
                  <c:v>1971</c:v>
                </c:pt>
                <c:pt idx="159">
                  <c:v>1971</c:v>
                </c:pt>
                <c:pt idx="160">
                  <c:v>1971</c:v>
                </c:pt>
                <c:pt idx="161">
                  <c:v>1972</c:v>
                </c:pt>
                <c:pt idx="162">
                  <c:v>1972</c:v>
                </c:pt>
                <c:pt idx="163">
                  <c:v>1972</c:v>
                </c:pt>
                <c:pt idx="164">
                  <c:v>1972</c:v>
                </c:pt>
                <c:pt idx="165">
                  <c:v>1972</c:v>
                </c:pt>
                <c:pt idx="166">
                  <c:v>1972</c:v>
                </c:pt>
                <c:pt idx="167">
                  <c:v>1972</c:v>
                </c:pt>
                <c:pt idx="168">
                  <c:v>1972</c:v>
                </c:pt>
                <c:pt idx="169">
                  <c:v>1972</c:v>
                </c:pt>
                <c:pt idx="170">
                  <c:v>1973</c:v>
                </c:pt>
                <c:pt idx="171">
                  <c:v>1973</c:v>
                </c:pt>
                <c:pt idx="172">
                  <c:v>1973</c:v>
                </c:pt>
                <c:pt idx="173">
                  <c:v>1973</c:v>
                </c:pt>
                <c:pt idx="174">
                  <c:v>1973</c:v>
                </c:pt>
                <c:pt idx="175">
                  <c:v>1974</c:v>
                </c:pt>
                <c:pt idx="176">
                  <c:v>1974</c:v>
                </c:pt>
                <c:pt idx="177">
                  <c:v>1974</c:v>
                </c:pt>
                <c:pt idx="178">
                  <c:v>1974</c:v>
                </c:pt>
                <c:pt idx="179">
                  <c:v>1975</c:v>
                </c:pt>
                <c:pt idx="180">
                  <c:v>1976</c:v>
                </c:pt>
                <c:pt idx="181">
                  <c:v>1976</c:v>
                </c:pt>
                <c:pt idx="182">
                  <c:v>1977</c:v>
                </c:pt>
                <c:pt idx="183">
                  <c:v>1977</c:v>
                </c:pt>
                <c:pt idx="184">
                  <c:v>1978</c:v>
                </c:pt>
                <c:pt idx="185">
                  <c:v>1978</c:v>
                </c:pt>
                <c:pt idx="186">
                  <c:v>1979</c:v>
                </c:pt>
                <c:pt idx="187">
                  <c:v>1979</c:v>
                </c:pt>
                <c:pt idx="188">
                  <c:v>1979</c:v>
                </c:pt>
                <c:pt idx="189">
                  <c:v>1980</c:v>
                </c:pt>
                <c:pt idx="190">
                  <c:v>1980</c:v>
                </c:pt>
                <c:pt idx="191">
                  <c:v>1980</c:v>
                </c:pt>
                <c:pt idx="192">
                  <c:v>1980</c:v>
                </c:pt>
                <c:pt idx="193">
                  <c:v>1981</c:v>
                </c:pt>
                <c:pt idx="194">
                  <c:v>1982</c:v>
                </c:pt>
                <c:pt idx="195">
                  <c:v>1982</c:v>
                </c:pt>
                <c:pt idx="196">
                  <c:v>1984</c:v>
                </c:pt>
                <c:pt idx="197">
                  <c:v>1984</c:v>
                </c:pt>
                <c:pt idx="198">
                  <c:v>1984</c:v>
                </c:pt>
                <c:pt idx="199">
                  <c:v>1984</c:v>
                </c:pt>
                <c:pt idx="200">
                  <c:v>1984</c:v>
                </c:pt>
                <c:pt idx="201">
                  <c:v>1985</c:v>
                </c:pt>
                <c:pt idx="202">
                  <c:v>1986</c:v>
                </c:pt>
                <c:pt idx="203">
                  <c:v>1986</c:v>
                </c:pt>
                <c:pt idx="204">
                  <c:v>1987</c:v>
                </c:pt>
                <c:pt idx="205">
                  <c:v>1987</c:v>
                </c:pt>
                <c:pt idx="206">
                  <c:v>1988</c:v>
                </c:pt>
                <c:pt idx="207">
                  <c:v>1988</c:v>
                </c:pt>
                <c:pt idx="208">
                  <c:v>1988</c:v>
                </c:pt>
                <c:pt idx="209">
                  <c:v>1988</c:v>
                </c:pt>
                <c:pt idx="210">
                  <c:v>1989</c:v>
                </c:pt>
                <c:pt idx="211">
                  <c:v>1989</c:v>
                </c:pt>
                <c:pt idx="212">
                  <c:v>1989</c:v>
                </c:pt>
                <c:pt idx="213">
                  <c:v>1989</c:v>
                </c:pt>
                <c:pt idx="214">
                  <c:v>1989</c:v>
                </c:pt>
                <c:pt idx="215">
                  <c:v>1989</c:v>
                </c:pt>
                <c:pt idx="216">
                  <c:v>1989</c:v>
                </c:pt>
                <c:pt idx="217">
                  <c:v>1990</c:v>
                </c:pt>
                <c:pt idx="218">
                  <c:v>1990</c:v>
                </c:pt>
                <c:pt idx="219">
                  <c:v>1990</c:v>
                </c:pt>
                <c:pt idx="220">
                  <c:v>1990</c:v>
                </c:pt>
                <c:pt idx="221">
                  <c:v>1990</c:v>
                </c:pt>
                <c:pt idx="222">
                  <c:v>1990</c:v>
                </c:pt>
                <c:pt idx="223">
                  <c:v>1991</c:v>
                </c:pt>
                <c:pt idx="224">
                  <c:v>1991</c:v>
                </c:pt>
                <c:pt idx="225">
                  <c:v>1991</c:v>
                </c:pt>
                <c:pt idx="226">
                  <c:v>1991</c:v>
                </c:pt>
                <c:pt idx="227">
                  <c:v>1992</c:v>
                </c:pt>
                <c:pt idx="228">
                  <c:v>1992</c:v>
                </c:pt>
                <c:pt idx="229">
                  <c:v>1993</c:v>
                </c:pt>
                <c:pt idx="230">
                  <c:v>1993</c:v>
                </c:pt>
                <c:pt idx="231">
                  <c:v>1994</c:v>
                </c:pt>
                <c:pt idx="232">
                  <c:v>1994</c:v>
                </c:pt>
                <c:pt idx="233">
                  <c:v>1994</c:v>
                </c:pt>
                <c:pt idx="234">
                  <c:v>1994</c:v>
                </c:pt>
                <c:pt idx="235">
                  <c:v>1995</c:v>
                </c:pt>
                <c:pt idx="236">
                  <c:v>1995</c:v>
                </c:pt>
                <c:pt idx="237">
                  <c:v>1995</c:v>
                </c:pt>
                <c:pt idx="238">
                  <c:v>1995</c:v>
                </c:pt>
                <c:pt idx="239">
                  <c:v>1995</c:v>
                </c:pt>
                <c:pt idx="240">
                  <c:v>1995</c:v>
                </c:pt>
                <c:pt idx="241">
                  <c:v>1995</c:v>
                </c:pt>
                <c:pt idx="242">
                  <c:v>1995</c:v>
                </c:pt>
                <c:pt idx="243">
                  <c:v>1995</c:v>
                </c:pt>
                <c:pt idx="244">
                  <c:v>1996</c:v>
                </c:pt>
                <c:pt idx="245">
                  <c:v>1996</c:v>
                </c:pt>
                <c:pt idx="246">
                  <c:v>1996</c:v>
                </c:pt>
                <c:pt idx="247">
                  <c:v>1996</c:v>
                </c:pt>
                <c:pt idx="248">
                  <c:v>1996</c:v>
                </c:pt>
                <c:pt idx="249">
                  <c:v>1996</c:v>
                </c:pt>
                <c:pt idx="250">
                  <c:v>1996</c:v>
                </c:pt>
                <c:pt idx="251">
                  <c:v>1996</c:v>
                </c:pt>
                <c:pt idx="252">
                  <c:v>1996</c:v>
                </c:pt>
                <c:pt idx="253">
                  <c:v>1996</c:v>
                </c:pt>
                <c:pt idx="254">
                  <c:v>1996</c:v>
                </c:pt>
                <c:pt idx="255">
                  <c:v>1997</c:v>
                </c:pt>
                <c:pt idx="256">
                  <c:v>1997</c:v>
                </c:pt>
                <c:pt idx="257">
                  <c:v>1997</c:v>
                </c:pt>
                <c:pt idx="258">
                  <c:v>1997</c:v>
                </c:pt>
                <c:pt idx="259">
                  <c:v>1997</c:v>
                </c:pt>
                <c:pt idx="260">
                  <c:v>1997</c:v>
                </c:pt>
                <c:pt idx="261">
                  <c:v>1997</c:v>
                </c:pt>
                <c:pt idx="262">
                  <c:v>1997</c:v>
                </c:pt>
                <c:pt idx="263">
                  <c:v>1997</c:v>
                </c:pt>
                <c:pt idx="264">
                  <c:v>1998</c:v>
                </c:pt>
                <c:pt idx="265">
                  <c:v>1998</c:v>
                </c:pt>
                <c:pt idx="266">
                  <c:v>1998</c:v>
                </c:pt>
                <c:pt idx="267">
                  <c:v>1998</c:v>
                </c:pt>
                <c:pt idx="268">
                  <c:v>1998</c:v>
                </c:pt>
                <c:pt idx="269">
                  <c:v>1998</c:v>
                </c:pt>
                <c:pt idx="270">
                  <c:v>1998</c:v>
                </c:pt>
                <c:pt idx="271">
                  <c:v>1999</c:v>
                </c:pt>
                <c:pt idx="272">
                  <c:v>1999</c:v>
                </c:pt>
                <c:pt idx="273">
                  <c:v>1999</c:v>
                </c:pt>
                <c:pt idx="274">
                  <c:v>1999</c:v>
                </c:pt>
                <c:pt idx="275">
                  <c:v>1999</c:v>
                </c:pt>
                <c:pt idx="276">
                  <c:v>1999</c:v>
                </c:pt>
                <c:pt idx="277">
                  <c:v>1999</c:v>
                </c:pt>
                <c:pt idx="278">
                  <c:v>1999</c:v>
                </c:pt>
                <c:pt idx="279">
                  <c:v>2000</c:v>
                </c:pt>
                <c:pt idx="280">
                  <c:v>2000</c:v>
                </c:pt>
                <c:pt idx="281">
                  <c:v>2000</c:v>
                </c:pt>
                <c:pt idx="282">
                  <c:v>2000</c:v>
                </c:pt>
                <c:pt idx="283">
                  <c:v>2000</c:v>
                </c:pt>
                <c:pt idx="284">
                  <c:v>2000</c:v>
                </c:pt>
                <c:pt idx="285">
                  <c:v>2001</c:v>
                </c:pt>
                <c:pt idx="286">
                  <c:v>2001</c:v>
                </c:pt>
                <c:pt idx="287">
                  <c:v>2001</c:v>
                </c:pt>
                <c:pt idx="288">
                  <c:v>2001</c:v>
                </c:pt>
                <c:pt idx="289">
                  <c:v>2001</c:v>
                </c:pt>
                <c:pt idx="290">
                  <c:v>2001</c:v>
                </c:pt>
                <c:pt idx="291">
                  <c:v>2001</c:v>
                </c:pt>
                <c:pt idx="292">
                  <c:v>2002</c:v>
                </c:pt>
                <c:pt idx="293">
                  <c:v>2002</c:v>
                </c:pt>
                <c:pt idx="294">
                  <c:v>2002</c:v>
                </c:pt>
                <c:pt idx="295">
                  <c:v>2002</c:v>
                </c:pt>
                <c:pt idx="296">
                  <c:v>2002</c:v>
                </c:pt>
                <c:pt idx="297">
                  <c:v>2002</c:v>
                </c:pt>
                <c:pt idx="298">
                  <c:v>2002</c:v>
                </c:pt>
                <c:pt idx="299">
                  <c:v>2002</c:v>
                </c:pt>
                <c:pt idx="300">
                  <c:v>2002</c:v>
                </c:pt>
                <c:pt idx="301">
                  <c:v>2002</c:v>
                </c:pt>
                <c:pt idx="302">
                  <c:v>2003</c:v>
                </c:pt>
                <c:pt idx="303">
                  <c:v>2003</c:v>
                </c:pt>
                <c:pt idx="304">
                  <c:v>2003</c:v>
                </c:pt>
                <c:pt idx="305">
                  <c:v>2004</c:v>
                </c:pt>
                <c:pt idx="306">
                  <c:v>2004</c:v>
                </c:pt>
                <c:pt idx="307">
                  <c:v>2004</c:v>
                </c:pt>
                <c:pt idx="308">
                  <c:v>2004</c:v>
                </c:pt>
                <c:pt idx="309">
                  <c:v>2004</c:v>
                </c:pt>
                <c:pt idx="310">
                  <c:v>2005</c:v>
                </c:pt>
                <c:pt idx="311">
                  <c:v>2005</c:v>
                </c:pt>
                <c:pt idx="312">
                  <c:v>2005</c:v>
                </c:pt>
                <c:pt idx="313">
                  <c:v>2005</c:v>
                </c:pt>
                <c:pt idx="314">
                  <c:v>2005</c:v>
                </c:pt>
                <c:pt idx="315">
                  <c:v>2005</c:v>
                </c:pt>
                <c:pt idx="316">
                  <c:v>2005</c:v>
                </c:pt>
                <c:pt idx="317">
                  <c:v>2005</c:v>
                </c:pt>
                <c:pt idx="318">
                  <c:v>2005</c:v>
                </c:pt>
                <c:pt idx="319">
                  <c:v>2006</c:v>
                </c:pt>
                <c:pt idx="320">
                  <c:v>2006</c:v>
                </c:pt>
                <c:pt idx="321">
                  <c:v>2006</c:v>
                </c:pt>
                <c:pt idx="322">
                  <c:v>2006</c:v>
                </c:pt>
                <c:pt idx="323">
                  <c:v>2006</c:v>
                </c:pt>
                <c:pt idx="324">
                  <c:v>2006</c:v>
                </c:pt>
                <c:pt idx="325">
                  <c:v>2006</c:v>
                </c:pt>
                <c:pt idx="326">
                  <c:v>2006</c:v>
                </c:pt>
                <c:pt idx="327">
                  <c:v>2007</c:v>
                </c:pt>
                <c:pt idx="328">
                  <c:v>2007</c:v>
                </c:pt>
                <c:pt idx="329">
                  <c:v>2007</c:v>
                </c:pt>
                <c:pt idx="330">
                  <c:v>2007</c:v>
                </c:pt>
                <c:pt idx="331">
                  <c:v>2007</c:v>
                </c:pt>
                <c:pt idx="332">
                  <c:v>2007</c:v>
                </c:pt>
                <c:pt idx="333">
                  <c:v>2007</c:v>
                </c:pt>
                <c:pt idx="334">
                  <c:v>2007</c:v>
                </c:pt>
                <c:pt idx="335">
                  <c:v>2007</c:v>
                </c:pt>
                <c:pt idx="336">
                  <c:v>2007</c:v>
                </c:pt>
                <c:pt idx="337">
                  <c:v>2007</c:v>
                </c:pt>
                <c:pt idx="338">
                  <c:v>2007</c:v>
                </c:pt>
                <c:pt idx="339">
                  <c:v>2007</c:v>
                </c:pt>
                <c:pt idx="340">
                  <c:v>2007</c:v>
                </c:pt>
                <c:pt idx="341">
                  <c:v>2007</c:v>
                </c:pt>
                <c:pt idx="342">
                  <c:v>2007</c:v>
                </c:pt>
                <c:pt idx="343">
                  <c:v>2007</c:v>
                </c:pt>
                <c:pt idx="344">
                  <c:v>2007</c:v>
                </c:pt>
                <c:pt idx="345">
                  <c:v>2008</c:v>
                </c:pt>
                <c:pt idx="346">
                  <c:v>2008</c:v>
                </c:pt>
                <c:pt idx="347">
                  <c:v>2008</c:v>
                </c:pt>
                <c:pt idx="348">
                  <c:v>2008</c:v>
                </c:pt>
                <c:pt idx="349">
                  <c:v>2008</c:v>
                </c:pt>
                <c:pt idx="350">
                  <c:v>2008</c:v>
                </c:pt>
                <c:pt idx="351">
                  <c:v>2008</c:v>
                </c:pt>
                <c:pt idx="352">
                  <c:v>2008</c:v>
                </c:pt>
                <c:pt idx="353">
                  <c:v>2008</c:v>
                </c:pt>
                <c:pt idx="354">
                  <c:v>2008</c:v>
                </c:pt>
                <c:pt idx="355">
                  <c:v>2008</c:v>
                </c:pt>
                <c:pt idx="356">
                  <c:v>2008</c:v>
                </c:pt>
                <c:pt idx="357">
                  <c:v>2008</c:v>
                </c:pt>
                <c:pt idx="358">
                  <c:v>2008</c:v>
                </c:pt>
                <c:pt idx="359">
                  <c:v>2008</c:v>
                </c:pt>
                <c:pt idx="360">
                  <c:v>2008</c:v>
                </c:pt>
                <c:pt idx="361">
                  <c:v>2008</c:v>
                </c:pt>
                <c:pt idx="362">
                  <c:v>2008</c:v>
                </c:pt>
                <c:pt idx="363">
                  <c:v>2008</c:v>
                </c:pt>
                <c:pt idx="364">
                  <c:v>2008</c:v>
                </c:pt>
                <c:pt idx="365">
                  <c:v>2008</c:v>
                </c:pt>
                <c:pt idx="366">
                  <c:v>2008</c:v>
                </c:pt>
                <c:pt idx="367">
                  <c:v>2008</c:v>
                </c:pt>
                <c:pt idx="368">
                  <c:v>2008</c:v>
                </c:pt>
                <c:pt idx="369">
                  <c:v>2008</c:v>
                </c:pt>
                <c:pt idx="370">
                  <c:v>2008</c:v>
                </c:pt>
                <c:pt idx="371">
                  <c:v>2008</c:v>
                </c:pt>
                <c:pt idx="372">
                  <c:v>2008</c:v>
                </c:pt>
                <c:pt idx="373">
                  <c:v>2008</c:v>
                </c:pt>
                <c:pt idx="374">
                  <c:v>2009</c:v>
                </c:pt>
                <c:pt idx="375">
                  <c:v>2009</c:v>
                </c:pt>
                <c:pt idx="376">
                  <c:v>2009</c:v>
                </c:pt>
                <c:pt idx="377">
                  <c:v>2009</c:v>
                </c:pt>
                <c:pt idx="378">
                  <c:v>2009</c:v>
                </c:pt>
                <c:pt idx="379">
                  <c:v>2009</c:v>
                </c:pt>
                <c:pt idx="380">
                  <c:v>2009</c:v>
                </c:pt>
                <c:pt idx="381">
                  <c:v>2009</c:v>
                </c:pt>
                <c:pt idx="382">
                  <c:v>2009</c:v>
                </c:pt>
                <c:pt idx="383">
                  <c:v>2009</c:v>
                </c:pt>
                <c:pt idx="384">
                  <c:v>2009</c:v>
                </c:pt>
                <c:pt idx="385">
                  <c:v>2009</c:v>
                </c:pt>
                <c:pt idx="386">
                  <c:v>2009</c:v>
                </c:pt>
                <c:pt idx="387">
                  <c:v>2010</c:v>
                </c:pt>
                <c:pt idx="388">
                  <c:v>2010</c:v>
                </c:pt>
                <c:pt idx="389">
                  <c:v>2010</c:v>
                </c:pt>
                <c:pt idx="390">
                  <c:v>2010</c:v>
                </c:pt>
                <c:pt idx="391">
                  <c:v>2010</c:v>
                </c:pt>
                <c:pt idx="392">
                  <c:v>2010</c:v>
                </c:pt>
                <c:pt idx="393">
                  <c:v>2010</c:v>
                </c:pt>
                <c:pt idx="394">
                  <c:v>2010</c:v>
                </c:pt>
                <c:pt idx="395">
                  <c:v>2010</c:v>
                </c:pt>
                <c:pt idx="396">
                  <c:v>2011</c:v>
                </c:pt>
                <c:pt idx="397">
                  <c:v>2011</c:v>
                </c:pt>
                <c:pt idx="398">
                  <c:v>2011</c:v>
                </c:pt>
                <c:pt idx="399">
                  <c:v>2011</c:v>
                </c:pt>
                <c:pt idx="400">
                  <c:v>2011</c:v>
                </c:pt>
                <c:pt idx="401">
                  <c:v>2012</c:v>
                </c:pt>
                <c:pt idx="402">
                  <c:v>2012</c:v>
                </c:pt>
                <c:pt idx="403">
                  <c:v>2012</c:v>
                </c:pt>
                <c:pt idx="404">
                  <c:v>2012</c:v>
                </c:pt>
                <c:pt idx="405">
                  <c:v>2012</c:v>
                </c:pt>
                <c:pt idx="406">
                  <c:v>2012</c:v>
                </c:pt>
                <c:pt idx="407">
                  <c:v>2013</c:v>
                </c:pt>
                <c:pt idx="408">
                  <c:v>2013</c:v>
                </c:pt>
                <c:pt idx="409">
                  <c:v>2013</c:v>
                </c:pt>
                <c:pt idx="410">
                  <c:v>2013</c:v>
                </c:pt>
                <c:pt idx="411">
                  <c:v>2013</c:v>
                </c:pt>
                <c:pt idx="412">
                  <c:v>2013</c:v>
                </c:pt>
                <c:pt idx="413">
                  <c:v>2013</c:v>
                </c:pt>
                <c:pt idx="414">
                  <c:v>2013</c:v>
                </c:pt>
                <c:pt idx="415">
                  <c:v>2013</c:v>
                </c:pt>
                <c:pt idx="416">
                  <c:v>2013</c:v>
                </c:pt>
                <c:pt idx="417">
                  <c:v>2013</c:v>
                </c:pt>
                <c:pt idx="418">
                  <c:v>2013</c:v>
                </c:pt>
                <c:pt idx="419">
                  <c:v>2013</c:v>
                </c:pt>
                <c:pt idx="420">
                  <c:v>2013</c:v>
                </c:pt>
                <c:pt idx="421">
                  <c:v>2013</c:v>
                </c:pt>
                <c:pt idx="422">
                  <c:v>2014</c:v>
                </c:pt>
                <c:pt idx="423">
                  <c:v>2014</c:v>
                </c:pt>
                <c:pt idx="424">
                  <c:v>2014</c:v>
                </c:pt>
                <c:pt idx="425">
                  <c:v>2014</c:v>
                </c:pt>
                <c:pt idx="426">
                  <c:v>2014</c:v>
                </c:pt>
                <c:pt idx="427">
                  <c:v>2014</c:v>
                </c:pt>
                <c:pt idx="428">
                  <c:v>2014</c:v>
                </c:pt>
                <c:pt idx="429">
                  <c:v>2014</c:v>
                </c:pt>
                <c:pt idx="430">
                  <c:v>2014</c:v>
                </c:pt>
                <c:pt idx="431">
                  <c:v>2014</c:v>
                </c:pt>
                <c:pt idx="432">
                  <c:v>2014</c:v>
                </c:pt>
                <c:pt idx="433">
                  <c:v>2014</c:v>
                </c:pt>
                <c:pt idx="434">
                  <c:v>2014</c:v>
                </c:pt>
                <c:pt idx="435">
                  <c:v>2014</c:v>
                </c:pt>
                <c:pt idx="436">
                  <c:v>2014</c:v>
                </c:pt>
                <c:pt idx="437">
                  <c:v>2014</c:v>
                </c:pt>
                <c:pt idx="438">
                  <c:v>2014</c:v>
                </c:pt>
                <c:pt idx="439">
                  <c:v>2014</c:v>
                </c:pt>
                <c:pt idx="440">
                  <c:v>2014</c:v>
                </c:pt>
                <c:pt idx="441">
                  <c:v>2014</c:v>
                </c:pt>
                <c:pt idx="442">
                  <c:v>2014</c:v>
                </c:pt>
                <c:pt idx="443">
                  <c:v>2014</c:v>
                </c:pt>
                <c:pt idx="444">
                  <c:v>2015</c:v>
                </c:pt>
                <c:pt idx="445">
                  <c:v>2015</c:v>
                </c:pt>
                <c:pt idx="446">
                  <c:v>2015</c:v>
                </c:pt>
                <c:pt idx="447">
                  <c:v>2015</c:v>
                </c:pt>
                <c:pt idx="448">
                  <c:v>2015</c:v>
                </c:pt>
                <c:pt idx="449">
                  <c:v>2015</c:v>
                </c:pt>
                <c:pt idx="450">
                  <c:v>2015</c:v>
                </c:pt>
                <c:pt idx="451">
                  <c:v>2015</c:v>
                </c:pt>
                <c:pt idx="452">
                  <c:v>2015</c:v>
                </c:pt>
                <c:pt idx="453">
                  <c:v>2015</c:v>
                </c:pt>
                <c:pt idx="454">
                  <c:v>2015</c:v>
                </c:pt>
                <c:pt idx="455">
                  <c:v>2015</c:v>
                </c:pt>
                <c:pt idx="456">
                  <c:v>2015</c:v>
                </c:pt>
                <c:pt idx="457">
                  <c:v>2015</c:v>
                </c:pt>
                <c:pt idx="458">
                  <c:v>2015</c:v>
                </c:pt>
                <c:pt idx="459">
                  <c:v>2015</c:v>
                </c:pt>
                <c:pt idx="460">
                  <c:v>2015</c:v>
                </c:pt>
                <c:pt idx="461">
                  <c:v>2015</c:v>
                </c:pt>
                <c:pt idx="462">
                  <c:v>2015</c:v>
                </c:pt>
                <c:pt idx="463">
                  <c:v>2015</c:v>
                </c:pt>
                <c:pt idx="464">
                  <c:v>2015</c:v>
                </c:pt>
                <c:pt idx="465">
                  <c:v>2015</c:v>
                </c:pt>
                <c:pt idx="466">
                  <c:v>2015</c:v>
                </c:pt>
                <c:pt idx="467">
                  <c:v>2015</c:v>
                </c:pt>
                <c:pt idx="468">
                  <c:v>2015</c:v>
                </c:pt>
                <c:pt idx="469">
                  <c:v>2015</c:v>
                </c:pt>
                <c:pt idx="470">
                  <c:v>2015</c:v>
                </c:pt>
                <c:pt idx="471">
                  <c:v>2015</c:v>
                </c:pt>
                <c:pt idx="472">
                  <c:v>2015</c:v>
                </c:pt>
                <c:pt idx="473">
                  <c:v>2015</c:v>
                </c:pt>
                <c:pt idx="474">
                  <c:v>2015</c:v>
                </c:pt>
                <c:pt idx="475">
                  <c:v>2015</c:v>
                </c:pt>
                <c:pt idx="476">
                  <c:v>2015</c:v>
                </c:pt>
                <c:pt idx="477">
                  <c:v>2016</c:v>
                </c:pt>
                <c:pt idx="478">
                  <c:v>2016</c:v>
                </c:pt>
                <c:pt idx="479">
                  <c:v>2016</c:v>
                </c:pt>
                <c:pt idx="480">
                  <c:v>2016</c:v>
                </c:pt>
                <c:pt idx="481">
                  <c:v>2016</c:v>
                </c:pt>
                <c:pt idx="482">
                  <c:v>2016</c:v>
                </c:pt>
                <c:pt idx="483">
                  <c:v>2016</c:v>
                </c:pt>
                <c:pt idx="484">
                  <c:v>2016</c:v>
                </c:pt>
                <c:pt idx="485">
                  <c:v>2016</c:v>
                </c:pt>
                <c:pt idx="486">
                  <c:v>2016</c:v>
                </c:pt>
                <c:pt idx="487">
                  <c:v>2016</c:v>
                </c:pt>
                <c:pt idx="488">
                  <c:v>2016</c:v>
                </c:pt>
                <c:pt idx="489">
                  <c:v>2016</c:v>
                </c:pt>
                <c:pt idx="490">
                  <c:v>2016</c:v>
                </c:pt>
                <c:pt idx="491">
                  <c:v>2016</c:v>
                </c:pt>
                <c:pt idx="492">
                  <c:v>2016</c:v>
                </c:pt>
                <c:pt idx="493">
                  <c:v>2016</c:v>
                </c:pt>
                <c:pt idx="494">
                  <c:v>2016</c:v>
                </c:pt>
                <c:pt idx="495">
                  <c:v>2016</c:v>
                </c:pt>
                <c:pt idx="496">
                  <c:v>2016</c:v>
                </c:pt>
                <c:pt idx="497">
                  <c:v>2016</c:v>
                </c:pt>
                <c:pt idx="498">
                  <c:v>2016</c:v>
                </c:pt>
                <c:pt idx="499">
                  <c:v>2016</c:v>
                </c:pt>
                <c:pt idx="500">
                  <c:v>2016</c:v>
                </c:pt>
                <c:pt idx="501">
                  <c:v>2016</c:v>
                </c:pt>
                <c:pt idx="502">
                  <c:v>2016</c:v>
                </c:pt>
                <c:pt idx="503">
                  <c:v>2016</c:v>
                </c:pt>
                <c:pt idx="504">
                  <c:v>2016</c:v>
                </c:pt>
                <c:pt idx="505">
                  <c:v>2016</c:v>
                </c:pt>
                <c:pt idx="506">
                  <c:v>2016</c:v>
                </c:pt>
                <c:pt idx="507">
                  <c:v>2017</c:v>
                </c:pt>
                <c:pt idx="508">
                  <c:v>2017</c:v>
                </c:pt>
                <c:pt idx="509">
                  <c:v>2017</c:v>
                </c:pt>
                <c:pt idx="510">
                  <c:v>2017</c:v>
                </c:pt>
                <c:pt idx="511">
                  <c:v>2017</c:v>
                </c:pt>
                <c:pt idx="512">
                  <c:v>2017</c:v>
                </c:pt>
                <c:pt idx="513">
                  <c:v>2017</c:v>
                </c:pt>
                <c:pt idx="514">
                  <c:v>2017</c:v>
                </c:pt>
                <c:pt idx="515">
                  <c:v>2017</c:v>
                </c:pt>
                <c:pt idx="516">
                  <c:v>2017</c:v>
                </c:pt>
                <c:pt idx="517">
                  <c:v>2017</c:v>
                </c:pt>
                <c:pt idx="518">
                  <c:v>2017</c:v>
                </c:pt>
                <c:pt idx="519">
                  <c:v>2017</c:v>
                </c:pt>
                <c:pt idx="520">
                  <c:v>2017</c:v>
                </c:pt>
                <c:pt idx="521">
                  <c:v>2017</c:v>
                </c:pt>
                <c:pt idx="522">
                  <c:v>2017</c:v>
                </c:pt>
                <c:pt idx="523">
                  <c:v>2017</c:v>
                </c:pt>
                <c:pt idx="524">
                  <c:v>2017</c:v>
                </c:pt>
                <c:pt idx="525">
                  <c:v>2017</c:v>
                </c:pt>
                <c:pt idx="526">
                  <c:v>2017</c:v>
                </c:pt>
                <c:pt idx="527">
                  <c:v>2017</c:v>
                </c:pt>
                <c:pt idx="528">
                  <c:v>2017</c:v>
                </c:pt>
                <c:pt idx="529">
                  <c:v>2017</c:v>
                </c:pt>
                <c:pt idx="530">
                  <c:v>2017</c:v>
                </c:pt>
                <c:pt idx="531">
                  <c:v>2017</c:v>
                </c:pt>
                <c:pt idx="532">
                  <c:v>2017</c:v>
                </c:pt>
                <c:pt idx="533">
                  <c:v>2017</c:v>
                </c:pt>
                <c:pt idx="534">
                  <c:v>2017</c:v>
                </c:pt>
                <c:pt idx="535">
                  <c:v>2017</c:v>
                </c:pt>
                <c:pt idx="536">
                  <c:v>2017</c:v>
                </c:pt>
                <c:pt idx="537">
                  <c:v>2017</c:v>
                </c:pt>
                <c:pt idx="538">
                  <c:v>2017</c:v>
                </c:pt>
                <c:pt idx="539">
                  <c:v>2017</c:v>
                </c:pt>
                <c:pt idx="540">
                  <c:v>2017</c:v>
                </c:pt>
                <c:pt idx="541">
                  <c:v>2018</c:v>
                </c:pt>
                <c:pt idx="542">
                  <c:v>2018</c:v>
                </c:pt>
                <c:pt idx="543">
                  <c:v>2018</c:v>
                </c:pt>
                <c:pt idx="544">
                  <c:v>2018</c:v>
                </c:pt>
                <c:pt idx="545">
                  <c:v>2018</c:v>
                </c:pt>
                <c:pt idx="546">
                  <c:v>2018</c:v>
                </c:pt>
                <c:pt idx="547">
                  <c:v>2018</c:v>
                </c:pt>
                <c:pt idx="548">
                  <c:v>2018</c:v>
                </c:pt>
                <c:pt idx="549">
                  <c:v>2018</c:v>
                </c:pt>
                <c:pt idx="550">
                  <c:v>2018</c:v>
                </c:pt>
                <c:pt idx="551">
                  <c:v>2018</c:v>
                </c:pt>
                <c:pt idx="552">
                  <c:v>2018</c:v>
                </c:pt>
                <c:pt idx="553">
                  <c:v>2018</c:v>
                </c:pt>
                <c:pt idx="554">
                  <c:v>2018</c:v>
                </c:pt>
                <c:pt idx="555">
                  <c:v>2018</c:v>
                </c:pt>
                <c:pt idx="556">
                  <c:v>2018</c:v>
                </c:pt>
                <c:pt idx="557">
                  <c:v>2018</c:v>
                </c:pt>
                <c:pt idx="558">
                  <c:v>2018</c:v>
                </c:pt>
                <c:pt idx="559">
                  <c:v>2018</c:v>
                </c:pt>
                <c:pt idx="560">
                  <c:v>2018</c:v>
                </c:pt>
                <c:pt idx="561">
                  <c:v>2018</c:v>
                </c:pt>
                <c:pt idx="562">
                  <c:v>2018</c:v>
                </c:pt>
                <c:pt idx="563">
                  <c:v>2018</c:v>
                </c:pt>
                <c:pt idx="564">
                  <c:v>2018</c:v>
                </c:pt>
                <c:pt idx="565">
                  <c:v>2018</c:v>
                </c:pt>
                <c:pt idx="566">
                  <c:v>2018</c:v>
                </c:pt>
                <c:pt idx="567">
                  <c:v>2018</c:v>
                </c:pt>
                <c:pt idx="568">
                  <c:v>2018</c:v>
                </c:pt>
                <c:pt idx="569">
                  <c:v>2018</c:v>
                </c:pt>
                <c:pt idx="570">
                  <c:v>2018</c:v>
                </c:pt>
                <c:pt idx="571">
                  <c:v>2019</c:v>
                </c:pt>
                <c:pt idx="572">
                  <c:v>2019</c:v>
                </c:pt>
                <c:pt idx="573">
                  <c:v>2019</c:v>
                </c:pt>
                <c:pt idx="574">
                  <c:v>2019</c:v>
                </c:pt>
                <c:pt idx="575">
                  <c:v>2019</c:v>
                </c:pt>
                <c:pt idx="576">
                  <c:v>2019</c:v>
                </c:pt>
                <c:pt idx="577">
                  <c:v>2019</c:v>
                </c:pt>
                <c:pt idx="578">
                  <c:v>2019</c:v>
                </c:pt>
                <c:pt idx="579">
                  <c:v>2019</c:v>
                </c:pt>
                <c:pt idx="580">
                  <c:v>2019</c:v>
                </c:pt>
                <c:pt idx="581">
                  <c:v>2019</c:v>
                </c:pt>
                <c:pt idx="582">
                  <c:v>2019</c:v>
                </c:pt>
                <c:pt idx="583">
                  <c:v>2019</c:v>
                </c:pt>
                <c:pt idx="584">
                  <c:v>2019</c:v>
                </c:pt>
                <c:pt idx="585">
                  <c:v>2019</c:v>
                </c:pt>
                <c:pt idx="586">
                  <c:v>2019</c:v>
                </c:pt>
                <c:pt idx="587">
                  <c:v>2019</c:v>
                </c:pt>
                <c:pt idx="588">
                  <c:v>2019</c:v>
                </c:pt>
                <c:pt idx="589">
                  <c:v>2019</c:v>
                </c:pt>
                <c:pt idx="590">
                  <c:v>2019</c:v>
                </c:pt>
                <c:pt idx="591">
                  <c:v>2019</c:v>
                </c:pt>
                <c:pt idx="592">
                  <c:v>2019</c:v>
                </c:pt>
                <c:pt idx="593">
                  <c:v>2019</c:v>
                </c:pt>
                <c:pt idx="594">
                  <c:v>2019</c:v>
                </c:pt>
                <c:pt idx="595">
                  <c:v>2020</c:v>
                </c:pt>
                <c:pt idx="596">
                  <c:v>2020</c:v>
                </c:pt>
                <c:pt idx="597">
                  <c:v>2020</c:v>
                </c:pt>
                <c:pt idx="598">
                  <c:v>2020</c:v>
                </c:pt>
                <c:pt idx="599">
                  <c:v>2020</c:v>
                </c:pt>
                <c:pt idx="600">
                  <c:v>2020</c:v>
                </c:pt>
                <c:pt idx="601">
                  <c:v>2020</c:v>
                </c:pt>
                <c:pt idx="602">
                  <c:v>2020</c:v>
                </c:pt>
                <c:pt idx="603">
                  <c:v>2020</c:v>
                </c:pt>
                <c:pt idx="604">
                  <c:v>2020</c:v>
                </c:pt>
                <c:pt idx="605">
                  <c:v>2020</c:v>
                </c:pt>
                <c:pt idx="606">
                  <c:v>2020</c:v>
                </c:pt>
                <c:pt idx="607">
                  <c:v>2020</c:v>
                </c:pt>
                <c:pt idx="608">
                  <c:v>2020</c:v>
                </c:pt>
                <c:pt idx="609">
                  <c:v>2020</c:v>
                </c:pt>
                <c:pt idx="610">
                  <c:v>2020</c:v>
                </c:pt>
                <c:pt idx="611">
                  <c:v>2020</c:v>
                </c:pt>
                <c:pt idx="612">
                  <c:v>2020</c:v>
                </c:pt>
                <c:pt idx="613">
                  <c:v>2020</c:v>
                </c:pt>
                <c:pt idx="614">
                  <c:v>2020</c:v>
                </c:pt>
                <c:pt idx="615">
                  <c:v>2020</c:v>
                </c:pt>
                <c:pt idx="616">
                  <c:v>2020</c:v>
                </c:pt>
                <c:pt idx="617">
                  <c:v>2020</c:v>
                </c:pt>
                <c:pt idx="618">
                  <c:v>2020</c:v>
                </c:pt>
                <c:pt idx="619">
                  <c:v>2021</c:v>
                </c:pt>
                <c:pt idx="620">
                  <c:v>2021</c:v>
                </c:pt>
                <c:pt idx="621">
                  <c:v>2021</c:v>
                </c:pt>
                <c:pt idx="622">
                  <c:v>2021</c:v>
                </c:pt>
                <c:pt idx="623">
                  <c:v>2021</c:v>
                </c:pt>
                <c:pt idx="624">
                  <c:v>2021</c:v>
                </c:pt>
                <c:pt idx="625">
                  <c:v>2021</c:v>
                </c:pt>
                <c:pt idx="626">
                  <c:v>2021</c:v>
                </c:pt>
                <c:pt idx="627">
                  <c:v>2021</c:v>
                </c:pt>
                <c:pt idx="628">
                  <c:v>2021</c:v>
                </c:pt>
                <c:pt idx="629">
                  <c:v>2021</c:v>
                </c:pt>
                <c:pt idx="630">
                  <c:v>2021</c:v>
                </c:pt>
                <c:pt idx="631">
                  <c:v>2021</c:v>
                </c:pt>
                <c:pt idx="632">
                  <c:v>2021</c:v>
                </c:pt>
                <c:pt idx="633">
                  <c:v>2021</c:v>
                </c:pt>
                <c:pt idx="634">
                  <c:v>2021</c:v>
                </c:pt>
                <c:pt idx="635">
                  <c:v>2021</c:v>
                </c:pt>
                <c:pt idx="636">
                  <c:v>2021</c:v>
                </c:pt>
                <c:pt idx="637">
                  <c:v>2021</c:v>
                </c:pt>
                <c:pt idx="638">
                  <c:v>2022</c:v>
                </c:pt>
                <c:pt idx="639">
                  <c:v>2022</c:v>
                </c:pt>
                <c:pt idx="640">
                  <c:v>2022</c:v>
                </c:pt>
                <c:pt idx="641">
                  <c:v>2022</c:v>
                </c:pt>
                <c:pt idx="642">
                  <c:v>2022</c:v>
                </c:pt>
                <c:pt idx="643">
                  <c:v>2022</c:v>
                </c:pt>
                <c:pt idx="644">
                  <c:v>2022</c:v>
                </c:pt>
                <c:pt idx="645">
                  <c:v>2022</c:v>
                </c:pt>
                <c:pt idx="646">
                  <c:v>2022</c:v>
                </c:pt>
                <c:pt idx="647">
                  <c:v>2022</c:v>
                </c:pt>
                <c:pt idx="648">
                  <c:v>2022</c:v>
                </c:pt>
                <c:pt idx="649">
                  <c:v>2022</c:v>
                </c:pt>
                <c:pt idx="650">
                  <c:v>2022</c:v>
                </c:pt>
                <c:pt idx="651">
                  <c:v>2022</c:v>
                </c:pt>
                <c:pt idx="652">
                  <c:v>2022</c:v>
                </c:pt>
                <c:pt idx="653">
                  <c:v>2022</c:v>
                </c:pt>
                <c:pt idx="654">
                  <c:v>2022</c:v>
                </c:pt>
                <c:pt idx="655">
                  <c:v>2022</c:v>
                </c:pt>
                <c:pt idx="656">
                  <c:v>2022</c:v>
                </c:pt>
                <c:pt idx="657">
                  <c:v>2022</c:v>
                </c:pt>
                <c:pt idx="658">
                  <c:v>2022</c:v>
                </c:pt>
                <c:pt idx="659">
                  <c:v>2022</c:v>
                </c:pt>
                <c:pt idx="660">
                  <c:v>2022</c:v>
                </c:pt>
                <c:pt idx="661">
                  <c:v>2022</c:v>
                </c:pt>
                <c:pt idx="662">
                  <c:v>2023</c:v>
                </c:pt>
                <c:pt idx="663">
                  <c:v>2023</c:v>
                </c:pt>
                <c:pt idx="664">
                  <c:v>2023</c:v>
                </c:pt>
                <c:pt idx="665">
                  <c:v>2023</c:v>
                </c:pt>
                <c:pt idx="666">
                  <c:v>2023</c:v>
                </c:pt>
                <c:pt idx="667">
                  <c:v>2023</c:v>
                </c:pt>
                <c:pt idx="668">
                  <c:v>2023</c:v>
                </c:pt>
                <c:pt idx="669">
                  <c:v>2023</c:v>
                </c:pt>
                <c:pt idx="670">
                  <c:v>2023</c:v>
                </c:pt>
                <c:pt idx="671">
                  <c:v>2023</c:v>
                </c:pt>
                <c:pt idx="672">
                  <c:v>2023</c:v>
                </c:pt>
                <c:pt idx="673">
                  <c:v>2023</c:v>
                </c:pt>
                <c:pt idx="674">
                  <c:v>2023</c:v>
                </c:pt>
                <c:pt idx="675">
                  <c:v>2023</c:v>
                </c:pt>
                <c:pt idx="676">
                  <c:v>2023</c:v>
                </c:pt>
                <c:pt idx="677">
                  <c:v>2023</c:v>
                </c:pt>
                <c:pt idx="678">
                  <c:v>2023</c:v>
                </c:pt>
                <c:pt idx="679">
                  <c:v>2023</c:v>
                </c:pt>
                <c:pt idx="680">
                  <c:v>2023</c:v>
                </c:pt>
                <c:pt idx="681">
                  <c:v>2023</c:v>
                </c:pt>
                <c:pt idx="682">
                  <c:v>2024</c:v>
                </c:pt>
                <c:pt idx="683">
                  <c:v>2024</c:v>
                </c:pt>
                <c:pt idx="684">
                  <c:v>2024</c:v>
                </c:pt>
                <c:pt idx="685">
                  <c:v>2024</c:v>
                </c:pt>
                <c:pt idx="686">
                  <c:v>2024</c:v>
                </c:pt>
                <c:pt idx="687">
                  <c:v>2024</c:v>
                </c:pt>
                <c:pt idx="688">
                  <c:v>2024</c:v>
                </c:pt>
                <c:pt idx="689">
                  <c:v>2024</c:v>
                </c:pt>
                <c:pt idx="690">
                  <c:v>2024</c:v>
                </c:pt>
                <c:pt idx="691">
                  <c:v>2024</c:v>
                </c:pt>
                <c:pt idx="692">
                  <c:v>2024</c:v>
                </c:pt>
                <c:pt idx="693">
                  <c:v>2024</c:v>
                </c:pt>
                <c:pt idx="694">
                  <c:v>2024</c:v>
                </c:pt>
                <c:pt idx="695">
                  <c:v>2024</c:v>
                </c:pt>
                <c:pt idx="696">
                  <c:v>2024</c:v>
                </c:pt>
                <c:pt idx="697">
                  <c:v>2024</c:v>
                </c:pt>
                <c:pt idx="698">
                  <c:v>2024</c:v>
                </c:pt>
                <c:pt idx="699">
                  <c:v>2024</c:v>
                </c:pt>
                <c:pt idx="700">
                  <c:v>2024</c:v>
                </c:pt>
                <c:pt idx="701">
                  <c:v>2024</c:v>
                </c:pt>
                <c:pt idx="702">
                  <c:v>2024</c:v>
                </c:pt>
                <c:pt idx="703">
                  <c:v>2024</c:v>
                </c:pt>
                <c:pt idx="704">
                  <c:v>2024</c:v>
                </c:pt>
                <c:pt idx="705">
                  <c:v>2025</c:v>
                </c:pt>
                <c:pt idx="706">
                  <c:v>2025</c:v>
                </c:pt>
                <c:pt idx="707">
                  <c:v>2025</c:v>
                </c:pt>
                <c:pt idx="708">
                  <c:v>2025</c:v>
                </c:pt>
                <c:pt idx="709">
                  <c:v>2025</c:v>
                </c:pt>
                <c:pt idx="710">
                  <c:v>2025</c:v>
                </c:pt>
                <c:pt idx="711">
                  <c:v>2025</c:v>
                </c:pt>
                <c:pt idx="712">
                  <c:v>2025</c:v>
                </c:pt>
                <c:pt idx="713">
                  <c:v>2025</c:v>
                </c:pt>
                <c:pt idx="714">
                  <c:v>2025</c:v>
                </c:pt>
                <c:pt idx="715">
                  <c:v>2025</c:v>
                </c:pt>
                <c:pt idx="716">
                  <c:v>2025</c:v>
                </c:pt>
                <c:pt idx="717">
                  <c:v>2025</c:v>
                </c:pt>
                <c:pt idx="718">
                  <c:v>2025</c:v>
                </c:pt>
                <c:pt idx="719">
                  <c:v>2025</c:v>
                </c:pt>
                <c:pt idx="720">
                  <c:v>2025</c:v>
                </c:pt>
                <c:pt idx="721">
                  <c:v>2025</c:v>
                </c:pt>
              </c:numCache>
            </c:numRef>
          </c:xVal>
          <c:yVal>
            <c:numRef>
              <c:f>Sheet3!$A$62:$A$783</c:f>
              <c:numCache>
                <c:formatCode>\$#,##0</c:formatCode>
                <c:ptCount val="722"/>
                <c:pt idx="0">
                  <c:v>534</c:v>
                </c:pt>
                <c:pt idx="1">
                  <c:v>584</c:v>
                </c:pt>
                <c:pt idx="2">
                  <c:v>842</c:v>
                </c:pt>
                <c:pt idx="3">
                  <c:v>875</c:v>
                </c:pt>
                <c:pt idx="4">
                  <c:v>993</c:v>
                </c:pt>
                <c:pt idx="5">
                  <c:v>1047</c:v>
                </c:pt>
                <c:pt idx="6">
                  <c:v>1067</c:v>
                </c:pt>
                <c:pt idx="7">
                  <c:v>1118</c:v>
                </c:pt>
                <c:pt idx="8">
                  <c:v>1289</c:v>
                </c:pt>
                <c:pt idx="9">
                  <c:v>1896</c:v>
                </c:pt>
                <c:pt idx="10">
                  <c:v>1050</c:v>
                </c:pt>
                <c:pt idx="11">
                  <c:v>1095</c:v>
                </c:pt>
                <c:pt idx="12">
                  <c:v>1060</c:v>
                </c:pt>
                <c:pt idx="13">
                  <c:v>1825</c:v>
                </c:pt>
                <c:pt idx="14">
                  <c:v>649</c:v>
                </c:pt>
                <c:pt idx="15">
                  <c:v>632</c:v>
                </c:pt>
                <c:pt idx="16">
                  <c:v>905</c:v>
                </c:pt>
                <c:pt idx="17">
                  <c:v>1139</c:v>
                </c:pt>
                <c:pt idx="18">
                  <c:v>1214</c:v>
                </c:pt>
                <c:pt idx="19">
                  <c:v>1429</c:v>
                </c:pt>
                <c:pt idx="20">
                  <c:v>1066</c:v>
                </c:pt>
                <c:pt idx="21">
                  <c:v>1496</c:v>
                </c:pt>
                <c:pt idx="22">
                  <c:v>1526</c:v>
                </c:pt>
                <c:pt idx="23">
                  <c:v>1960</c:v>
                </c:pt>
                <c:pt idx="24">
                  <c:v>554</c:v>
                </c:pt>
                <c:pt idx="25">
                  <c:v>574</c:v>
                </c:pt>
                <c:pt idx="26">
                  <c:v>1306</c:v>
                </c:pt>
                <c:pt idx="27">
                  <c:v>802</c:v>
                </c:pt>
                <c:pt idx="28">
                  <c:v>822</c:v>
                </c:pt>
                <c:pt idx="29">
                  <c:v>1912</c:v>
                </c:pt>
                <c:pt idx="30">
                  <c:v>1955</c:v>
                </c:pt>
                <c:pt idx="31">
                  <c:v>798</c:v>
                </c:pt>
                <c:pt idx="32">
                  <c:v>813</c:v>
                </c:pt>
                <c:pt idx="33">
                  <c:v>872</c:v>
                </c:pt>
                <c:pt idx="34">
                  <c:v>1109</c:v>
                </c:pt>
                <c:pt idx="35">
                  <c:v>1111</c:v>
                </c:pt>
                <c:pt idx="36">
                  <c:v>1352</c:v>
                </c:pt>
                <c:pt idx="37">
                  <c:v>578</c:v>
                </c:pt>
                <c:pt idx="38">
                  <c:v>653</c:v>
                </c:pt>
                <c:pt idx="39">
                  <c:v>671</c:v>
                </c:pt>
                <c:pt idx="40">
                  <c:v>763</c:v>
                </c:pt>
                <c:pt idx="41">
                  <c:v>765</c:v>
                </c:pt>
                <c:pt idx="42">
                  <c:v>778</c:v>
                </c:pt>
                <c:pt idx="43">
                  <c:v>778</c:v>
                </c:pt>
                <c:pt idx="44">
                  <c:v>807</c:v>
                </c:pt>
                <c:pt idx="45">
                  <c:v>825</c:v>
                </c:pt>
                <c:pt idx="46">
                  <c:v>842</c:v>
                </c:pt>
                <c:pt idx="47">
                  <c:v>871</c:v>
                </c:pt>
                <c:pt idx="48">
                  <c:v>975</c:v>
                </c:pt>
                <c:pt idx="49">
                  <c:v>980</c:v>
                </c:pt>
                <c:pt idx="50">
                  <c:v>996</c:v>
                </c:pt>
                <c:pt idx="51">
                  <c:v>1028</c:v>
                </c:pt>
                <c:pt idx="52">
                  <c:v>1047</c:v>
                </c:pt>
                <c:pt idx="53">
                  <c:v>1050</c:v>
                </c:pt>
                <c:pt idx="54">
                  <c:v>1061</c:v>
                </c:pt>
                <c:pt idx="55">
                  <c:v>1117</c:v>
                </c:pt>
                <c:pt idx="56">
                  <c:v>1121</c:v>
                </c:pt>
                <c:pt idx="57">
                  <c:v>1130</c:v>
                </c:pt>
                <c:pt idx="58">
                  <c:v>1148</c:v>
                </c:pt>
                <c:pt idx="59">
                  <c:v>1161</c:v>
                </c:pt>
                <c:pt idx="60">
                  <c:v>1203</c:v>
                </c:pt>
                <c:pt idx="61">
                  <c:v>1237</c:v>
                </c:pt>
                <c:pt idx="62">
                  <c:v>1237</c:v>
                </c:pt>
                <c:pt idx="63">
                  <c:v>1285</c:v>
                </c:pt>
                <c:pt idx="64">
                  <c:v>1420</c:v>
                </c:pt>
                <c:pt idx="65">
                  <c:v>1671</c:v>
                </c:pt>
                <c:pt idx="66">
                  <c:v>773</c:v>
                </c:pt>
                <c:pt idx="67">
                  <c:v>1060</c:v>
                </c:pt>
                <c:pt idx="68">
                  <c:v>1179</c:v>
                </c:pt>
                <c:pt idx="69">
                  <c:v>1349</c:v>
                </c:pt>
                <c:pt idx="70">
                  <c:v>1504</c:v>
                </c:pt>
                <c:pt idx="71">
                  <c:v>651</c:v>
                </c:pt>
                <c:pt idx="72">
                  <c:v>684</c:v>
                </c:pt>
                <c:pt idx="73">
                  <c:v>872</c:v>
                </c:pt>
                <c:pt idx="74">
                  <c:v>995</c:v>
                </c:pt>
                <c:pt idx="75">
                  <c:v>1052</c:v>
                </c:pt>
                <c:pt idx="76">
                  <c:v>1179</c:v>
                </c:pt>
                <c:pt idx="77">
                  <c:v>1186</c:v>
                </c:pt>
                <c:pt idx="78">
                  <c:v>1274</c:v>
                </c:pt>
                <c:pt idx="79">
                  <c:v>1416</c:v>
                </c:pt>
                <c:pt idx="80">
                  <c:v>1569</c:v>
                </c:pt>
                <c:pt idx="81">
                  <c:v>1659</c:v>
                </c:pt>
                <c:pt idx="82">
                  <c:v>1794</c:v>
                </c:pt>
                <c:pt idx="83">
                  <c:v>1845</c:v>
                </c:pt>
                <c:pt idx="84">
                  <c:v>632</c:v>
                </c:pt>
                <c:pt idx="85">
                  <c:v>710</c:v>
                </c:pt>
                <c:pt idx="86">
                  <c:v>806</c:v>
                </c:pt>
                <c:pt idx="87">
                  <c:v>894</c:v>
                </c:pt>
                <c:pt idx="88">
                  <c:v>900</c:v>
                </c:pt>
                <c:pt idx="89">
                  <c:v>909</c:v>
                </c:pt>
                <c:pt idx="90">
                  <c:v>936</c:v>
                </c:pt>
                <c:pt idx="91">
                  <c:v>956</c:v>
                </c:pt>
                <c:pt idx="92">
                  <c:v>1018</c:v>
                </c:pt>
                <c:pt idx="93">
                  <c:v>1019</c:v>
                </c:pt>
                <c:pt idx="94">
                  <c:v>1112</c:v>
                </c:pt>
                <c:pt idx="95">
                  <c:v>1695</c:v>
                </c:pt>
                <c:pt idx="96">
                  <c:v>728</c:v>
                </c:pt>
                <c:pt idx="97">
                  <c:v>837</c:v>
                </c:pt>
                <c:pt idx="98">
                  <c:v>1012</c:v>
                </c:pt>
                <c:pt idx="99">
                  <c:v>1045</c:v>
                </c:pt>
                <c:pt idx="100">
                  <c:v>1241</c:v>
                </c:pt>
                <c:pt idx="101">
                  <c:v>1286</c:v>
                </c:pt>
                <c:pt idx="102">
                  <c:v>1301</c:v>
                </c:pt>
                <c:pt idx="103">
                  <c:v>1302</c:v>
                </c:pt>
                <c:pt idx="104">
                  <c:v>1500</c:v>
                </c:pt>
                <c:pt idx="105">
                  <c:v>577</c:v>
                </c:pt>
                <c:pt idx="106">
                  <c:v>693</c:v>
                </c:pt>
                <c:pt idx="107">
                  <c:v>840</c:v>
                </c:pt>
                <c:pt idx="108">
                  <c:v>910</c:v>
                </c:pt>
                <c:pt idx="109">
                  <c:v>925</c:v>
                </c:pt>
                <c:pt idx="110">
                  <c:v>959</c:v>
                </c:pt>
                <c:pt idx="111">
                  <c:v>1004</c:v>
                </c:pt>
                <c:pt idx="112">
                  <c:v>1016</c:v>
                </c:pt>
                <c:pt idx="113">
                  <c:v>1101</c:v>
                </c:pt>
                <c:pt idx="114">
                  <c:v>1101</c:v>
                </c:pt>
                <c:pt idx="115">
                  <c:v>1195</c:v>
                </c:pt>
                <c:pt idx="116">
                  <c:v>1280</c:v>
                </c:pt>
                <c:pt idx="117">
                  <c:v>1306</c:v>
                </c:pt>
                <c:pt idx="118">
                  <c:v>1523</c:v>
                </c:pt>
                <c:pt idx="119">
                  <c:v>1529</c:v>
                </c:pt>
                <c:pt idx="120">
                  <c:v>1609</c:v>
                </c:pt>
                <c:pt idx="121">
                  <c:v>647</c:v>
                </c:pt>
                <c:pt idx="122">
                  <c:v>1081</c:v>
                </c:pt>
                <c:pt idx="123">
                  <c:v>1193</c:v>
                </c:pt>
                <c:pt idx="124">
                  <c:v>1201</c:v>
                </c:pt>
                <c:pt idx="125">
                  <c:v>1227</c:v>
                </c:pt>
                <c:pt idx="126">
                  <c:v>1524</c:v>
                </c:pt>
                <c:pt idx="127">
                  <c:v>820</c:v>
                </c:pt>
                <c:pt idx="128">
                  <c:v>883</c:v>
                </c:pt>
                <c:pt idx="129">
                  <c:v>888</c:v>
                </c:pt>
                <c:pt idx="130">
                  <c:v>1099</c:v>
                </c:pt>
                <c:pt idx="131">
                  <c:v>1259</c:v>
                </c:pt>
                <c:pt idx="132">
                  <c:v>1273</c:v>
                </c:pt>
                <c:pt idx="133">
                  <c:v>1279</c:v>
                </c:pt>
                <c:pt idx="134">
                  <c:v>1295</c:v>
                </c:pt>
                <c:pt idx="135">
                  <c:v>1303</c:v>
                </c:pt>
                <c:pt idx="136">
                  <c:v>1402</c:v>
                </c:pt>
                <c:pt idx="137">
                  <c:v>871</c:v>
                </c:pt>
                <c:pt idx="138">
                  <c:v>949</c:v>
                </c:pt>
                <c:pt idx="139">
                  <c:v>950</c:v>
                </c:pt>
                <c:pt idx="140">
                  <c:v>1227</c:v>
                </c:pt>
                <c:pt idx="141">
                  <c:v>1250</c:v>
                </c:pt>
                <c:pt idx="142">
                  <c:v>1273</c:v>
                </c:pt>
                <c:pt idx="143">
                  <c:v>1310</c:v>
                </c:pt>
                <c:pt idx="144">
                  <c:v>1384</c:v>
                </c:pt>
                <c:pt idx="145">
                  <c:v>800</c:v>
                </c:pt>
                <c:pt idx="146">
                  <c:v>827</c:v>
                </c:pt>
                <c:pt idx="147">
                  <c:v>875</c:v>
                </c:pt>
                <c:pt idx="148">
                  <c:v>1000</c:v>
                </c:pt>
                <c:pt idx="149">
                  <c:v>1042</c:v>
                </c:pt>
                <c:pt idx="150">
                  <c:v>1055</c:v>
                </c:pt>
                <c:pt idx="151">
                  <c:v>1200</c:v>
                </c:pt>
                <c:pt idx="152">
                  <c:v>1251</c:v>
                </c:pt>
                <c:pt idx="153">
                  <c:v>650</c:v>
                </c:pt>
                <c:pt idx="154">
                  <c:v>1083</c:v>
                </c:pt>
                <c:pt idx="155">
                  <c:v>1150</c:v>
                </c:pt>
                <c:pt idx="156">
                  <c:v>1326</c:v>
                </c:pt>
                <c:pt idx="157">
                  <c:v>1335</c:v>
                </c:pt>
                <c:pt idx="158">
                  <c:v>789</c:v>
                </c:pt>
                <c:pt idx="159">
                  <c:v>1150</c:v>
                </c:pt>
                <c:pt idx="160">
                  <c:v>1253</c:v>
                </c:pt>
                <c:pt idx="161">
                  <c:v>742</c:v>
                </c:pt>
                <c:pt idx="162">
                  <c:v>975</c:v>
                </c:pt>
                <c:pt idx="163">
                  <c:v>1059</c:v>
                </c:pt>
                <c:pt idx="164">
                  <c:v>1110</c:v>
                </c:pt>
                <c:pt idx="165">
                  <c:v>1177</c:v>
                </c:pt>
                <c:pt idx="166">
                  <c:v>1222</c:v>
                </c:pt>
                <c:pt idx="167">
                  <c:v>1251</c:v>
                </c:pt>
                <c:pt idx="168">
                  <c:v>1722</c:v>
                </c:pt>
                <c:pt idx="169">
                  <c:v>1936</c:v>
                </c:pt>
                <c:pt idx="170">
                  <c:v>1185</c:v>
                </c:pt>
                <c:pt idx="171">
                  <c:v>1301</c:v>
                </c:pt>
                <c:pt idx="172">
                  <c:v>1348</c:v>
                </c:pt>
                <c:pt idx="173">
                  <c:v>1357</c:v>
                </c:pt>
                <c:pt idx="174">
                  <c:v>1365</c:v>
                </c:pt>
                <c:pt idx="175">
                  <c:v>1000</c:v>
                </c:pt>
                <c:pt idx="176">
                  <c:v>1001</c:v>
                </c:pt>
                <c:pt idx="177">
                  <c:v>1156</c:v>
                </c:pt>
                <c:pt idx="178">
                  <c:v>1468</c:v>
                </c:pt>
                <c:pt idx="179">
                  <c:v>1262</c:v>
                </c:pt>
                <c:pt idx="180">
                  <c:v>1011</c:v>
                </c:pt>
                <c:pt idx="181">
                  <c:v>1393</c:v>
                </c:pt>
                <c:pt idx="182">
                  <c:v>1218</c:v>
                </c:pt>
                <c:pt idx="183">
                  <c:v>1429</c:v>
                </c:pt>
                <c:pt idx="184">
                  <c:v>953</c:v>
                </c:pt>
                <c:pt idx="185">
                  <c:v>1354</c:v>
                </c:pt>
                <c:pt idx="186">
                  <c:v>905</c:v>
                </c:pt>
                <c:pt idx="187">
                  <c:v>1277</c:v>
                </c:pt>
                <c:pt idx="188">
                  <c:v>1322</c:v>
                </c:pt>
                <c:pt idx="189">
                  <c:v>1056</c:v>
                </c:pt>
                <c:pt idx="190">
                  <c:v>1153</c:v>
                </c:pt>
                <c:pt idx="191">
                  <c:v>1358</c:v>
                </c:pt>
                <c:pt idx="192">
                  <c:v>1599</c:v>
                </c:pt>
                <c:pt idx="193">
                  <c:v>1375</c:v>
                </c:pt>
                <c:pt idx="194">
                  <c:v>1434</c:v>
                </c:pt>
                <c:pt idx="195">
                  <c:v>1469</c:v>
                </c:pt>
                <c:pt idx="196">
                  <c:v>821</c:v>
                </c:pt>
                <c:pt idx="197">
                  <c:v>1027</c:v>
                </c:pt>
                <c:pt idx="198">
                  <c:v>1238</c:v>
                </c:pt>
                <c:pt idx="199">
                  <c:v>1299</c:v>
                </c:pt>
                <c:pt idx="200">
                  <c:v>1320</c:v>
                </c:pt>
                <c:pt idx="201">
                  <c:v>1155</c:v>
                </c:pt>
                <c:pt idx="202">
                  <c:v>1118</c:v>
                </c:pt>
                <c:pt idx="203">
                  <c:v>1298</c:v>
                </c:pt>
                <c:pt idx="204">
                  <c:v>1164</c:v>
                </c:pt>
                <c:pt idx="205">
                  <c:v>1481</c:v>
                </c:pt>
                <c:pt idx="206">
                  <c:v>1008</c:v>
                </c:pt>
                <c:pt idx="207">
                  <c:v>1075</c:v>
                </c:pt>
                <c:pt idx="208">
                  <c:v>1160</c:v>
                </c:pt>
                <c:pt idx="209">
                  <c:v>1299</c:v>
                </c:pt>
                <c:pt idx="210">
                  <c:v>1225</c:v>
                </c:pt>
                <c:pt idx="211">
                  <c:v>1288</c:v>
                </c:pt>
                <c:pt idx="212">
                  <c:v>1489</c:v>
                </c:pt>
                <c:pt idx="213">
                  <c:v>1501</c:v>
                </c:pt>
                <c:pt idx="214">
                  <c:v>1584</c:v>
                </c:pt>
                <c:pt idx="215">
                  <c:v>1631</c:v>
                </c:pt>
                <c:pt idx="216">
                  <c:v>1746</c:v>
                </c:pt>
                <c:pt idx="217">
                  <c:v>1184</c:v>
                </c:pt>
                <c:pt idx="218">
                  <c:v>1236</c:v>
                </c:pt>
                <c:pt idx="219">
                  <c:v>1248</c:v>
                </c:pt>
                <c:pt idx="220">
                  <c:v>1258</c:v>
                </c:pt>
                <c:pt idx="221">
                  <c:v>1264</c:v>
                </c:pt>
                <c:pt idx="222">
                  <c:v>1700</c:v>
                </c:pt>
                <c:pt idx="223">
                  <c:v>1132</c:v>
                </c:pt>
                <c:pt idx="224">
                  <c:v>1338</c:v>
                </c:pt>
                <c:pt idx="225">
                  <c:v>1465</c:v>
                </c:pt>
                <c:pt idx="226">
                  <c:v>1496</c:v>
                </c:pt>
                <c:pt idx="227">
                  <c:v>1278</c:v>
                </c:pt>
                <c:pt idx="228">
                  <c:v>1357</c:v>
                </c:pt>
                <c:pt idx="229">
                  <c:v>990</c:v>
                </c:pt>
                <c:pt idx="230">
                  <c:v>1293</c:v>
                </c:pt>
                <c:pt idx="231">
                  <c:v>666</c:v>
                </c:pt>
                <c:pt idx="232">
                  <c:v>1326</c:v>
                </c:pt>
                <c:pt idx="233">
                  <c:v>1426</c:v>
                </c:pt>
                <c:pt idx="234">
                  <c:v>1866</c:v>
                </c:pt>
                <c:pt idx="235">
                  <c:v>1250</c:v>
                </c:pt>
                <c:pt idx="236">
                  <c:v>1382</c:v>
                </c:pt>
                <c:pt idx="237">
                  <c:v>1420</c:v>
                </c:pt>
                <c:pt idx="238">
                  <c:v>1439</c:v>
                </c:pt>
                <c:pt idx="239">
                  <c:v>1450</c:v>
                </c:pt>
                <c:pt idx="240">
                  <c:v>1472</c:v>
                </c:pt>
                <c:pt idx="241">
                  <c:v>1536</c:v>
                </c:pt>
                <c:pt idx="242">
                  <c:v>1561</c:v>
                </c:pt>
                <c:pt idx="243">
                  <c:v>1881</c:v>
                </c:pt>
                <c:pt idx="244">
                  <c:v>1378</c:v>
                </c:pt>
                <c:pt idx="245">
                  <c:v>1417</c:v>
                </c:pt>
                <c:pt idx="246">
                  <c:v>1433</c:v>
                </c:pt>
                <c:pt idx="247">
                  <c:v>1438</c:v>
                </c:pt>
                <c:pt idx="248">
                  <c:v>1442</c:v>
                </c:pt>
                <c:pt idx="249">
                  <c:v>1509</c:v>
                </c:pt>
                <c:pt idx="250">
                  <c:v>1539</c:v>
                </c:pt>
                <c:pt idx="251">
                  <c:v>1571</c:v>
                </c:pt>
                <c:pt idx="252">
                  <c:v>1572</c:v>
                </c:pt>
                <c:pt idx="253">
                  <c:v>1574</c:v>
                </c:pt>
                <c:pt idx="254">
                  <c:v>3420</c:v>
                </c:pt>
                <c:pt idx="255">
                  <c:v>1035</c:v>
                </c:pt>
                <c:pt idx="256">
                  <c:v>1108</c:v>
                </c:pt>
                <c:pt idx="257">
                  <c:v>1240</c:v>
                </c:pt>
                <c:pt idx="258">
                  <c:v>1475</c:v>
                </c:pt>
                <c:pt idx="259">
                  <c:v>1475</c:v>
                </c:pt>
                <c:pt idx="260">
                  <c:v>1518</c:v>
                </c:pt>
                <c:pt idx="261">
                  <c:v>1599</c:v>
                </c:pt>
                <c:pt idx="262">
                  <c:v>1815</c:v>
                </c:pt>
                <c:pt idx="263">
                  <c:v>2101</c:v>
                </c:pt>
                <c:pt idx="264">
                  <c:v>1098</c:v>
                </c:pt>
                <c:pt idx="265">
                  <c:v>1379</c:v>
                </c:pt>
                <c:pt idx="266">
                  <c:v>1412</c:v>
                </c:pt>
                <c:pt idx="267">
                  <c:v>1432</c:v>
                </c:pt>
                <c:pt idx="268">
                  <c:v>1517</c:v>
                </c:pt>
                <c:pt idx="269">
                  <c:v>1622</c:v>
                </c:pt>
                <c:pt idx="270">
                  <c:v>1850</c:v>
                </c:pt>
                <c:pt idx="271">
                  <c:v>926</c:v>
                </c:pt>
                <c:pt idx="272">
                  <c:v>1353</c:v>
                </c:pt>
                <c:pt idx="273">
                  <c:v>1401</c:v>
                </c:pt>
                <c:pt idx="274">
                  <c:v>1446</c:v>
                </c:pt>
                <c:pt idx="275">
                  <c:v>1715</c:v>
                </c:pt>
                <c:pt idx="276">
                  <c:v>1857</c:v>
                </c:pt>
                <c:pt idx="277">
                  <c:v>1925</c:v>
                </c:pt>
                <c:pt idx="278">
                  <c:v>2033</c:v>
                </c:pt>
                <c:pt idx="279">
                  <c:v>951</c:v>
                </c:pt>
                <c:pt idx="280">
                  <c:v>1150</c:v>
                </c:pt>
                <c:pt idx="281">
                  <c:v>1283</c:v>
                </c:pt>
                <c:pt idx="282">
                  <c:v>1520</c:v>
                </c:pt>
                <c:pt idx="283">
                  <c:v>1608</c:v>
                </c:pt>
                <c:pt idx="284">
                  <c:v>1866</c:v>
                </c:pt>
                <c:pt idx="285">
                  <c:v>1293</c:v>
                </c:pt>
                <c:pt idx="286">
                  <c:v>1331</c:v>
                </c:pt>
                <c:pt idx="287">
                  <c:v>1439</c:v>
                </c:pt>
                <c:pt idx="288">
                  <c:v>1448</c:v>
                </c:pt>
                <c:pt idx="289">
                  <c:v>1565</c:v>
                </c:pt>
                <c:pt idx="290">
                  <c:v>1647</c:v>
                </c:pt>
                <c:pt idx="291">
                  <c:v>1652</c:v>
                </c:pt>
                <c:pt idx="292">
                  <c:v>1218</c:v>
                </c:pt>
                <c:pt idx="293">
                  <c:v>1410</c:v>
                </c:pt>
                <c:pt idx="294">
                  <c:v>1500</c:v>
                </c:pt>
                <c:pt idx="295">
                  <c:v>1509</c:v>
                </c:pt>
                <c:pt idx="296">
                  <c:v>1542</c:v>
                </c:pt>
                <c:pt idx="297">
                  <c:v>1547</c:v>
                </c:pt>
                <c:pt idx="298">
                  <c:v>1560</c:v>
                </c:pt>
                <c:pt idx="299">
                  <c:v>1611</c:v>
                </c:pt>
                <c:pt idx="300">
                  <c:v>1647</c:v>
                </c:pt>
                <c:pt idx="301">
                  <c:v>1672</c:v>
                </c:pt>
                <c:pt idx="302">
                  <c:v>809</c:v>
                </c:pt>
                <c:pt idx="303">
                  <c:v>1438</c:v>
                </c:pt>
                <c:pt idx="304">
                  <c:v>1480</c:v>
                </c:pt>
                <c:pt idx="305">
                  <c:v>1293</c:v>
                </c:pt>
                <c:pt idx="306">
                  <c:v>1354</c:v>
                </c:pt>
                <c:pt idx="307">
                  <c:v>1451</c:v>
                </c:pt>
                <c:pt idx="308">
                  <c:v>1943</c:v>
                </c:pt>
                <c:pt idx="309">
                  <c:v>2176</c:v>
                </c:pt>
                <c:pt idx="310">
                  <c:v>1155</c:v>
                </c:pt>
                <c:pt idx="311">
                  <c:v>1219</c:v>
                </c:pt>
                <c:pt idx="312">
                  <c:v>1360</c:v>
                </c:pt>
                <c:pt idx="313">
                  <c:v>1386</c:v>
                </c:pt>
                <c:pt idx="314">
                  <c:v>1568</c:v>
                </c:pt>
                <c:pt idx="315">
                  <c:v>1577</c:v>
                </c:pt>
                <c:pt idx="316">
                  <c:v>1639</c:v>
                </c:pt>
                <c:pt idx="317">
                  <c:v>1861</c:v>
                </c:pt>
                <c:pt idx="318">
                  <c:v>1932</c:v>
                </c:pt>
                <c:pt idx="319">
                  <c:v>553</c:v>
                </c:pt>
                <c:pt idx="320">
                  <c:v>1249</c:v>
                </c:pt>
                <c:pt idx="321">
                  <c:v>1374</c:v>
                </c:pt>
                <c:pt idx="322">
                  <c:v>1412</c:v>
                </c:pt>
                <c:pt idx="323">
                  <c:v>1416</c:v>
                </c:pt>
                <c:pt idx="324">
                  <c:v>1419</c:v>
                </c:pt>
                <c:pt idx="325">
                  <c:v>1461</c:v>
                </c:pt>
                <c:pt idx="326">
                  <c:v>1897</c:v>
                </c:pt>
                <c:pt idx="327">
                  <c:v>999</c:v>
                </c:pt>
                <c:pt idx="328">
                  <c:v>1142</c:v>
                </c:pt>
                <c:pt idx="329">
                  <c:v>1211</c:v>
                </c:pt>
                <c:pt idx="330">
                  <c:v>1329</c:v>
                </c:pt>
                <c:pt idx="331">
                  <c:v>1354</c:v>
                </c:pt>
                <c:pt idx="332">
                  <c:v>1385</c:v>
                </c:pt>
                <c:pt idx="333">
                  <c:v>1388</c:v>
                </c:pt>
                <c:pt idx="334">
                  <c:v>1388</c:v>
                </c:pt>
                <c:pt idx="335">
                  <c:v>1415</c:v>
                </c:pt>
                <c:pt idx="336">
                  <c:v>1448</c:v>
                </c:pt>
                <c:pt idx="337">
                  <c:v>1511</c:v>
                </c:pt>
                <c:pt idx="338">
                  <c:v>1539</c:v>
                </c:pt>
                <c:pt idx="339">
                  <c:v>1573</c:v>
                </c:pt>
                <c:pt idx="340">
                  <c:v>1577</c:v>
                </c:pt>
                <c:pt idx="341">
                  <c:v>1597</c:v>
                </c:pt>
                <c:pt idx="342">
                  <c:v>2063</c:v>
                </c:pt>
                <c:pt idx="343">
                  <c:v>2342</c:v>
                </c:pt>
                <c:pt idx="344">
                  <c:v>2451</c:v>
                </c:pt>
                <c:pt idx="345">
                  <c:v>937</c:v>
                </c:pt>
                <c:pt idx="346">
                  <c:v>1182</c:v>
                </c:pt>
                <c:pt idx="347">
                  <c:v>1214</c:v>
                </c:pt>
                <c:pt idx="348">
                  <c:v>1219</c:v>
                </c:pt>
                <c:pt idx="349">
                  <c:v>1264</c:v>
                </c:pt>
                <c:pt idx="350">
                  <c:v>1354</c:v>
                </c:pt>
                <c:pt idx="351">
                  <c:v>1356</c:v>
                </c:pt>
                <c:pt idx="352">
                  <c:v>1384</c:v>
                </c:pt>
                <c:pt idx="353">
                  <c:v>1399</c:v>
                </c:pt>
                <c:pt idx="354">
                  <c:v>1402</c:v>
                </c:pt>
                <c:pt idx="355">
                  <c:v>1461</c:v>
                </c:pt>
                <c:pt idx="356">
                  <c:v>1481</c:v>
                </c:pt>
                <c:pt idx="357">
                  <c:v>1489</c:v>
                </c:pt>
                <c:pt idx="358">
                  <c:v>1499</c:v>
                </c:pt>
                <c:pt idx="359">
                  <c:v>1504</c:v>
                </c:pt>
                <c:pt idx="360">
                  <c:v>1512</c:v>
                </c:pt>
                <c:pt idx="361">
                  <c:v>1524</c:v>
                </c:pt>
                <c:pt idx="362">
                  <c:v>1529</c:v>
                </c:pt>
                <c:pt idx="363">
                  <c:v>1546</c:v>
                </c:pt>
                <c:pt idx="364">
                  <c:v>1560</c:v>
                </c:pt>
                <c:pt idx="365">
                  <c:v>1584</c:v>
                </c:pt>
                <c:pt idx="366">
                  <c:v>1603</c:v>
                </c:pt>
                <c:pt idx="367">
                  <c:v>1612</c:v>
                </c:pt>
                <c:pt idx="368">
                  <c:v>1616</c:v>
                </c:pt>
                <c:pt idx="369">
                  <c:v>1657</c:v>
                </c:pt>
                <c:pt idx="370">
                  <c:v>2347</c:v>
                </c:pt>
                <c:pt idx="371">
                  <c:v>2386</c:v>
                </c:pt>
                <c:pt idx="372">
                  <c:v>2417</c:v>
                </c:pt>
                <c:pt idx="373">
                  <c:v>2706</c:v>
                </c:pt>
                <c:pt idx="374">
                  <c:v>1147</c:v>
                </c:pt>
                <c:pt idx="375">
                  <c:v>1297</c:v>
                </c:pt>
                <c:pt idx="376">
                  <c:v>1314</c:v>
                </c:pt>
                <c:pt idx="377">
                  <c:v>1366</c:v>
                </c:pt>
                <c:pt idx="378">
                  <c:v>1521</c:v>
                </c:pt>
                <c:pt idx="379">
                  <c:v>1544</c:v>
                </c:pt>
                <c:pt idx="380">
                  <c:v>1559</c:v>
                </c:pt>
                <c:pt idx="381">
                  <c:v>1573</c:v>
                </c:pt>
                <c:pt idx="382">
                  <c:v>1618</c:v>
                </c:pt>
                <c:pt idx="383">
                  <c:v>1698</c:v>
                </c:pt>
                <c:pt idx="384">
                  <c:v>1783</c:v>
                </c:pt>
                <c:pt idx="385">
                  <c:v>1975</c:v>
                </c:pt>
                <c:pt idx="386">
                  <c:v>2016</c:v>
                </c:pt>
                <c:pt idx="387">
                  <c:v>1190</c:v>
                </c:pt>
                <c:pt idx="388">
                  <c:v>1301</c:v>
                </c:pt>
                <c:pt idx="389">
                  <c:v>1451</c:v>
                </c:pt>
                <c:pt idx="390">
                  <c:v>1469</c:v>
                </c:pt>
                <c:pt idx="391">
                  <c:v>1559</c:v>
                </c:pt>
                <c:pt idx="392">
                  <c:v>1609</c:v>
                </c:pt>
                <c:pt idx="393">
                  <c:v>1618</c:v>
                </c:pt>
                <c:pt idx="394">
                  <c:v>1647</c:v>
                </c:pt>
                <c:pt idx="395">
                  <c:v>1677</c:v>
                </c:pt>
                <c:pt idx="396">
                  <c:v>581</c:v>
                </c:pt>
                <c:pt idx="397">
                  <c:v>856</c:v>
                </c:pt>
                <c:pt idx="398">
                  <c:v>941</c:v>
                </c:pt>
                <c:pt idx="399">
                  <c:v>1614</c:v>
                </c:pt>
                <c:pt idx="400">
                  <c:v>1959</c:v>
                </c:pt>
                <c:pt idx="401">
                  <c:v>800</c:v>
                </c:pt>
                <c:pt idx="402">
                  <c:v>1000</c:v>
                </c:pt>
                <c:pt idx="403">
                  <c:v>1000</c:v>
                </c:pt>
                <c:pt idx="404">
                  <c:v>1190</c:v>
                </c:pt>
                <c:pt idx="405">
                  <c:v>1327</c:v>
                </c:pt>
                <c:pt idx="406">
                  <c:v>2175</c:v>
                </c:pt>
                <c:pt idx="407">
                  <c:v>1015</c:v>
                </c:pt>
                <c:pt idx="408">
                  <c:v>1281</c:v>
                </c:pt>
                <c:pt idx="409">
                  <c:v>1416</c:v>
                </c:pt>
                <c:pt idx="410">
                  <c:v>1450</c:v>
                </c:pt>
                <c:pt idx="411">
                  <c:v>1534</c:v>
                </c:pt>
                <c:pt idx="412">
                  <c:v>1537</c:v>
                </c:pt>
                <c:pt idx="413">
                  <c:v>1646</c:v>
                </c:pt>
                <c:pt idx="414">
                  <c:v>1704</c:v>
                </c:pt>
                <c:pt idx="415">
                  <c:v>1718</c:v>
                </c:pt>
                <c:pt idx="416">
                  <c:v>1811</c:v>
                </c:pt>
                <c:pt idx="417">
                  <c:v>1841</c:v>
                </c:pt>
                <c:pt idx="418">
                  <c:v>1879</c:v>
                </c:pt>
                <c:pt idx="419">
                  <c:v>1896</c:v>
                </c:pt>
                <c:pt idx="420">
                  <c:v>2121</c:v>
                </c:pt>
                <c:pt idx="421">
                  <c:v>2486</c:v>
                </c:pt>
                <c:pt idx="422">
                  <c:v>1069</c:v>
                </c:pt>
                <c:pt idx="423">
                  <c:v>1206</c:v>
                </c:pt>
                <c:pt idx="424">
                  <c:v>1215</c:v>
                </c:pt>
                <c:pt idx="425">
                  <c:v>1245</c:v>
                </c:pt>
                <c:pt idx="426">
                  <c:v>1328</c:v>
                </c:pt>
                <c:pt idx="427">
                  <c:v>1413</c:v>
                </c:pt>
                <c:pt idx="428">
                  <c:v>1428</c:v>
                </c:pt>
                <c:pt idx="429">
                  <c:v>1490</c:v>
                </c:pt>
                <c:pt idx="430">
                  <c:v>1536</c:v>
                </c:pt>
                <c:pt idx="431">
                  <c:v>1549</c:v>
                </c:pt>
                <c:pt idx="432">
                  <c:v>1557</c:v>
                </c:pt>
                <c:pt idx="433">
                  <c:v>1598</c:v>
                </c:pt>
                <c:pt idx="434">
                  <c:v>1604</c:v>
                </c:pt>
                <c:pt idx="435">
                  <c:v>1661</c:v>
                </c:pt>
                <c:pt idx="436">
                  <c:v>1681</c:v>
                </c:pt>
                <c:pt idx="437">
                  <c:v>1734</c:v>
                </c:pt>
                <c:pt idx="438">
                  <c:v>1741</c:v>
                </c:pt>
                <c:pt idx="439">
                  <c:v>1867</c:v>
                </c:pt>
                <c:pt idx="440">
                  <c:v>2003</c:v>
                </c:pt>
                <c:pt idx="441">
                  <c:v>2125</c:v>
                </c:pt>
                <c:pt idx="442">
                  <c:v>2291</c:v>
                </c:pt>
                <c:pt idx="443">
                  <c:v>2395</c:v>
                </c:pt>
                <c:pt idx="444">
                  <c:v>749</c:v>
                </c:pt>
                <c:pt idx="445">
                  <c:v>1137</c:v>
                </c:pt>
                <c:pt idx="446">
                  <c:v>1156</c:v>
                </c:pt>
                <c:pt idx="447">
                  <c:v>1193</c:v>
                </c:pt>
                <c:pt idx="448">
                  <c:v>1203</c:v>
                </c:pt>
                <c:pt idx="449">
                  <c:v>1334</c:v>
                </c:pt>
                <c:pt idx="450">
                  <c:v>1410</c:v>
                </c:pt>
                <c:pt idx="451">
                  <c:v>1412</c:v>
                </c:pt>
                <c:pt idx="452">
                  <c:v>1421</c:v>
                </c:pt>
                <c:pt idx="453">
                  <c:v>1429</c:v>
                </c:pt>
                <c:pt idx="454">
                  <c:v>1529</c:v>
                </c:pt>
                <c:pt idx="455">
                  <c:v>1574</c:v>
                </c:pt>
                <c:pt idx="456">
                  <c:v>1593</c:v>
                </c:pt>
                <c:pt idx="457">
                  <c:v>1594</c:v>
                </c:pt>
                <c:pt idx="458">
                  <c:v>1595</c:v>
                </c:pt>
                <c:pt idx="459">
                  <c:v>1601</c:v>
                </c:pt>
                <c:pt idx="460">
                  <c:v>1609</c:v>
                </c:pt>
                <c:pt idx="461">
                  <c:v>1637</c:v>
                </c:pt>
                <c:pt idx="462">
                  <c:v>1649</c:v>
                </c:pt>
                <c:pt idx="463">
                  <c:v>1656</c:v>
                </c:pt>
                <c:pt idx="464">
                  <c:v>1672</c:v>
                </c:pt>
                <c:pt idx="465">
                  <c:v>1678</c:v>
                </c:pt>
                <c:pt idx="466">
                  <c:v>1694</c:v>
                </c:pt>
                <c:pt idx="467">
                  <c:v>1750</c:v>
                </c:pt>
                <c:pt idx="468">
                  <c:v>1789</c:v>
                </c:pt>
                <c:pt idx="469">
                  <c:v>1805</c:v>
                </c:pt>
                <c:pt idx="470">
                  <c:v>1815</c:v>
                </c:pt>
                <c:pt idx="471">
                  <c:v>1954</c:v>
                </c:pt>
                <c:pt idx="472">
                  <c:v>1963</c:v>
                </c:pt>
                <c:pt idx="473">
                  <c:v>2130</c:v>
                </c:pt>
                <c:pt idx="474">
                  <c:v>2146</c:v>
                </c:pt>
                <c:pt idx="475">
                  <c:v>2186</c:v>
                </c:pt>
                <c:pt idx="476">
                  <c:v>2236</c:v>
                </c:pt>
                <c:pt idx="477">
                  <c:v>760</c:v>
                </c:pt>
                <c:pt idx="478">
                  <c:v>1176</c:v>
                </c:pt>
                <c:pt idx="479">
                  <c:v>1308</c:v>
                </c:pt>
                <c:pt idx="480">
                  <c:v>1309</c:v>
                </c:pt>
                <c:pt idx="481">
                  <c:v>1345</c:v>
                </c:pt>
                <c:pt idx="482">
                  <c:v>1375</c:v>
                </c:pt>
                <c:pt idx="483">
                  <c:v>1420</c:v>
                </c:pt>
                <c:pt idx="484">
                  <c:v>1466</c:v>
                </c:pt>
                <c:pt idx="485">
                  <c:v>1501</c:v>
                </c:pt>
                <c:pt idx="486">
                  <c:v>1514</c:v>
                </c:pt>
                <c:pt idx="487">
                  <c:v>1535</c:v>
                </c:pt>
                <c:pt idx="488">
                  <c:v>1563</c:v>
                </c:pt>
                <c:pt idx="489">
                  <c:v>1589</c:v>
                </c:pt>
                <c:pt idx="490">
                  <c:v>1610</c:v>
                </c:pt>
                <c:pt idx="491">
                  <c:v>1612</c:v>
                </c:pt>
                <c:pt idx="492">
                  <c:v>1620</c:v>
                </c:pt>
                <c:pt idx="493">
                  <c:v>1626</c:v>
                </c:pt>
                <c:pt idx="494">
                  <c:v>1651</c:v>
                </c:pt>
                <c:pt idx="495">
                  <c:v>1689</c:v>
                </c:pt>
                <c:pt idx="496">
                  <c:v>1708</c:v>
                </c:pt>
                <c:pt idx="497">
                  <c:v>1711</c:v>
                </c:pt>
                <c:pt idx="498">
                  <c:v>1721</c:v>
                </c:pt>
                <c:pt idx="499">
                  <c:v>1780</c:v>
                </c:pt>
                <c:pt idx="500">
                  <c:v>1993</c:v>
                </c:pt>
                <c:pt idx="501">
                  <c:v>2081</c:v>
                </c:pt>
                <c:pt idx="502">
                  <c:v>2096</c:v>
                </c:pt>
                <c:pt idx="503">
                  <c:v>2100</c:v>
                </c:pt>
                <c:pt idx="504">
                  <c:v>2309</c:v>
                </c:pt>
                <c:pt idx="505">
                  <c:v>2349</c:v>
                </c:pt>
                <c:pt idx="506">
                  <c:v>2551</c:v>
                </c:pt>
                <c:pt idx="507">
                  <c:v>950</c:v>
                </c:pt>
                <c:pt idx="508">
                  <c:v>1117</c:v>
                </c:pt>
                <c:pt idx="509">
                  <c:v>1195</c:v>
                </c:pt>
                <c:pt idx="510">
                  <c:v>1211</c:v>
                </c:pt>
                <c:pt idx="511">
                  <c:v>1263</c:v>
                </c:pt>
                <c:pt idx="512">
                  <c:v>1263</c:v>
                </c:pt>
                <c:pt idx="513">
                  <c:v>1265</c:v>
                </c:pt>
                <c:pt idx="514">
                  <c:v>1312</c:v>
                </c:pt>
                <c:pt idx="515">
                  <c:v>1326</c:v>
                </c:pt>
                <c:pt idx="516">
                  <c:v>1390</c:v>
                </c:pt>
                <c:pt idx="517">
                  <c:v>1409</c:v>
                </c:pt>
                <c:pt idx="518">
                  <c:v>1441</c:v>
                </c:pt>
                <c:pt idx="519">
                  <c:v>1475</c:v>
                </c:pt>
                <c:pt idx="520">
                  <c:v>1484</c:v>
                </c:pt>
                <c:pt idx="521">
                  <c:v>1560</c:v>
                </c:pt>
                <c:pt idx="522">
                  <c:v>1583</c:v>
                </c:pt>
                <c:pt idx="523">
                  <c:v>1602</c:v>
                </c:pt>
                <c:pt idx="524">
                  <c:v>1703</c:v>
                </c:pt>
                <c:pt idx="525">
                  <c:v>1737</c:v>
                </c:pt>
                <c:pt idx="526">
                  <c:v>1742</c:v>
                </c:pt>
                <c:pt idx="527">
                  <c:v>1751</c:v>
                </c:pt>
                <c:pt idx="528">
                  <c:v>1774</c:v>
                </c:pt>
                <c:pt idx="529">
                  <c:v>1774</c:v>
                </c:pt>
                <c:pt idx="530">
                  <c:v>1787</c:v>
                </c:pt>
                <c:pt idx="531">
                  <c:v>1794</c:v>
                </c:pt>
                <c:pt idx="532">
                  <c:v>1827</c:v>
                </c:pt>
                <c:pt idx="533">
                  <c:v>1910</c:v>
                </c:pt>
                <c:pt idx="534">
                  <c:v>1949</c:v>
                </c:pt>
                <c:pt idx="535">
                  <c:v>1975</c:v>
                </c:pt>
                <c:pt idx="536">
                  <c:v>2187</c:v>
                </c:pt>
                <c:pt idx="537">
                  <c:v>2189</c:v>
                </c:pt>
                <c:pt idx="538">
                  <c:v>2237</c:v>
                </c:pt>
                <c:pt idx="539">
                  <c:v>2419</c:v>
                </c:pt>
                <c:pt idx="540">
                  <c:v>2898</c:v>
                </c:pt>
                <c:pt idx="541">
                  <c:v>1100</c:v>
                </c:pt>
                <c:pt idx="542">
                  <c:v>1162</c:v>
                </c:pt>
                <c:pt idx="543">
                  <c:v>1183</c:v>
                </c:pt>
                <c:pt idx="544">
                  <c:v>1280</c:v>
                </c:pt>
                <c:pt idx="545">
                  <c:v>1296</c:v>
                </c:pt>
                <c:pt idx="546">
                  <c:v>1298</c:v>
                </c:pt>
                <c:pt idx="547">
                  <c:v>1314</c:v>
                </c:pt>
                <c:pt idx="548">
                  <c:v>1355</c:v>
                </c:pt>
                <c:pt idx="549">
                  <c:v>1395</c:v>
                </c:pt>
                <c:pt idx="550">
                  <c:v>1397</c:v>
                </c:pt>
                <c:pt idx="551">
                  <c:v>1507</c:v>
                </c:pt>
                <c:pt idx="552">
                  <c:v>1549</c:v>
                </c:pt>
                <c:pt idx="553">
                  <c:v>1558</c:v>
                </c:pt>
                <c:pt idx="554">
                  <c:v>1565</c:v>
                </c:pt>
                <c:pt idx="555">
                  <c:v>1571</c:v>
                </c:pt>
                <c:pt idx="556">
                  <c:v>1590</c:v>
                </c:pt>
                <c:pt idx="557">
                  <c:v>1644</c:v>
                </c:pt>
                <c:pt idx="558">
                  <c:v>1683</c:v>
                </c:pt>
                <c:pt idx="559">
                  <c:v>1717</c:v>
                </c:pt>
                <c:pt idx="560">
                  <c:v>1719</c:v>
                </c:pt>
                <c:pt idx="561">
                  <c:v>1731</c:v>
                </c:pt>
                <c:pt idx="562">
                  <c:v>1754</c:v>
                </c:pt>
                <c:pt idx="563">
                  <c:v>1796</c:v>
                </c:pt>
                <c:pt idx="564">
                  <c:v>1822</c:v>
                </c:pt>
                <c:pt idx="565">
                  <c:v>1862</c:v>
                </c:pt>
                <c:pt idx="566">
                  <c:v>2215</c:v>
                </c:pt>
                <c:pt idx="567">
                  <c:v>2300</c:v>
                </c:pt>
                <c:pt idx="568">
                  <c:v>2425</c:v>
                </c:pt>
                <c:pt idx="569">
                  <c:v>2443</c:v>
                </c:pt>
                <c:pt idx="570">
                  <c:v>2773</c:v>
                </c:pt>
                <c:pt idx="571">
                  <c:v>1028</c:v>
                </c:pt>
                <c:pt idx="572">
                  <c:v>1116</c:v>
                </c:pt>
                <c:pt idx="573">
                  <c:v>1200</c:v>
                </c:pt>
                <c:pt idx="574">
                  <c:v>1336</c:v>
                </c:pt>
                <c:pt idx="575">
                  <c:v>1444</c:v>
                </c:pt>
                <c:pt idx="576">
                  <c:v>1446</c:v>
                </c:pt>
                <c:pt idx="577">
                  <c:v>1458</c:v>
                </c:pt>
                <c:pt idx="578">
                  <c:v>1515</c:v>
                </c:pt>
                <c:pt idx="579">
                  <c:v>1576</c:v>
                </c:pt>
                <c:pt idx="580">
                  <c:v>1602</c:v>
                </c:pt>
                <c:pt idx="581">
                  <c:v>1669</c:v>
                </c:pt>
                <c:pt idx="582">
                  <c:v>1724</c:v>
                </c:pt>
                <c:pt idx="583">
                  <c:v>1763</c:v>
                </c:pt>
                <c:pt idx="584">
                  <c:v>1910</c:v>
                </c:pt>
                <c:pt idx="585">
                  <c:v>1992</c:v>
                </c:pt>
                <c:pt idx="586">
                  <c:v>2006</c:v>
                </c:pt>
                <c:pt idx="587">
                  <c:v>2094</c:v>
                </c:pt>
                <c:pt idx="588">
                  <c:v>2106</c:v>
                </c:pt>
                <c:pt idx="589">
                  <c:v>2179</c:v>
                </c:pt>
                <c:pt idx="590">
                  <c:v>2235</c:v>
                </c:pt>
                <c:pt idx="591">
                  <c:v>2242</c:v>
                </c:pt>
                <c:pt idx="592">
                  <c:v>2303</c:v>
                </c:pt>
                <c:pt idx="593">
                  <c:v>2451</c:v>
                </c:pt>
                <c:pt idx="594">
                  <c:v>3346</c:v>
                </c:pt>
                <c:pt idx="595">
                  <c:v>1073</c:v>
                </c:pt>
                <c:pt idx="596">
                  <c:v>1201</c:v>
                </c:pt>
                <c:pt idx="597">
                  <c:v>1204</c:v>
                </c:pt>
                <c:pt idx="598">
                  <c:v>1302</c:v>
                </c:pt>
                <c:pt idx="599">
                  <c:v>1371</c:v>
                </c:pt>
                <c:pt idx="600">
                  <c:v>1473</c:v>
                </c:pt>
                <c:pt idx="601">
                  <c:v>1473</c:v>
                </c:pt>
                <c:pt idx="602">
                  <c:v>1532</c:v>
                </c:pt>
                <c:pt idx="603">
                  <c:v>1564</c:v>
                </c:pt>
                <c:pt idx="604">
                  <c:v>1574</c:v>
                </c:pt>
                <c:pt idx="605">
                  <c:v>1638</c:v>
                </c:pt>
                <c:pt idx="606">
                  <c:v>1695</c:v>
                </c:pt>
                <c:pt idx="607">
                  <c:v>1719</c:v>
                </c:pt>
                <c:pt idx="608">
                  <c:v>1806</c:v>
                </c:pt>
                <c:pt idx="609">
                  <c:v>1851</c:v>
                </c:pt>
                <c:pt idx="610">
                  <c:v>1902</c:v>
                </c:pt>
                <c:pt idx="611">
                  <c:v>1911</c:v>
                </c:pt>
                <c:pt idx="612">
                  <c:v>1946</c:v>
                </c:pt>
                <c:pt idx="613">
                  <c:v>1965</c:v>
                </c:pt>
                <c:pt idx="614">
                  <c:v>1979</c:v>
                </c:pt>
                <c:pt idx="615">
                  <c:v>2000</c:v>
                </c:pt>
                <c:pt idx="616">
                  <c:v>2008</c:v>
                </c:pt>
                <c:pt idx="617">
                  <c:v>2013</c:v>
                </c:pt>
                <c:pt idx="618">
                  <c:v>2176</c:v>
                </c:pt>
                <c:pt idx="619">
                  <c:v>1010</c:v>
                </c:pt>
                <c:pt idx="620">
                  <c:v>1016</c:v>
                </c:pt>
                <c:pt idx="621">
                  <c:v>1045</c:v>
                </c:pt>
                <c:pt idx="622">
                  <c:v>1103</c:v>
                </c:pt>
                <c:pt idx="623">
                  <c:v>1105</c:v>
                </c:pt>
                <c:pt idx="624">
                  <c:v>1127</c:v>
                </c:pt>
                <c:pt idx="625">
                  <c:v>1154</c:v>
                </c:pt>
                <c:pt idx="626">
                  <c:v>1258</c:v>
                </c:pt>
                <c:pt idx="627">
                  <c:v>1264</c:v>
                </c:pt>
                <c:pt idx="628">
                  <c:v>1505</c:v>
                </c:pt>
                <c:pt idx="629">
                  <c:v>1521</c:v>
                </c:pt>
                <c:pt idx="630">
                  <c:v>1564</c:v>
                </c:pt>
                <c:pt idx="631">
                  <c:v>1661</c:v>
                </c:pt>
                <c:pt idx="632">
                  <c:v>1694</c:v>
                </c:pt>
                <c:pt idx="633">
                  <c:v>1816</c:v>
                </c:pt>
                <c:pt idx="634">
                  <c:v>1856</c:v>
                </c:pt>
                <c:pt idx="635">
                  <c:v>1945</c:v>
                </c:pt>
                <c:pt idx="636">
                  <c:v>1995</c:v>
                </c:pt>
                <c:pt idx="637">
                  <c:v>2256</c:v>
                </c:pt>
                <c:pt idx="638">
                  <c:v>984</c:v>
                </c:pt>
                <c:pt idx="639">
                  <c:v>1101</c:v>
                </c:pt>
                <c:pt idx="640">
                  <c:v>1131</c:v>
                </c:pt>
                <c:pt idx="641">
                  <c:v>1262</c:v>
                </c:pt>
                <c:pt idx="642">
                  <c:v>1368</c:v>
                </c:pt>
                <c:pt idx="643">
                  <c:v>1375</c:v>
                </c:pt>
                <c:pt idx="644">
                  <c:v>1394</c:v>
                </c:pt>
                <c:pt idx="645">
                  <c:v>1432</c:v>
                </c:pt>
                <c:pt idx="646">
                  <c:v>1437</c:v>
                </c:pt>
                <c:pt idx="647">
                  <c:v>1508</c:v>
                </c:pt>
                <c:pt idx="648">
                  <c:v>1509</c:v>
                </c:pt>
                <c:pt idx="649">
                  <c:v>1577</c:v>
                </c:pt>
                <c:pt idx="650">
                  <c:v>1614</c:v>
                </c:pt>
                <c:pt idx="651">
                  <c:v>1625</c:v>
                </c:pt>
                <c:pt idx="652">
                  <c:v>1641</c:v>
                </c:pt>
                <c:pt idx="653">
                  <c:v>1686</c:v>
                </c:pt>
                <c:pt idx="654">
                  <c:v>1709</c:v>
                </c:pt>
                <c:pt idx="655">
                  <c:v>1745</c:v>
                </c:pt>
                <c:pt idx="656">
                  <c:v>1866</c:v>
                </c:pt>
                <c:pt idx="657">
                  <c:v>1885</c:v>
                </c:pt>
                <c:pt idx="658">
                  <c:v>1951</c:v>
                </c:pt>
                <c:pt idx="659">
                  <c:v>2218</c:v>
                </c:pt>
                <c:pt idx="660">
                  <c:v>2463</c:v>
                </c:pt>
                <c:pt idx="661">
                  <c:v>3094</c:v>
                </c:pt>
                <c:pt idx="662">
                  <c:v>1215</c:v>
                </c:pt>
                <c:pt idx="663">
                  <c:v>1284</c:v>
                </c:pt>
                <c:pt idx="664">
                  <c:v>1409</c:v>
                </c:pt>
                <c:pt idx="665">
                  <c:v>1450</c:v>
                </c:pt>
                <c:pt idx="666">
                  <c:v>1536</c:v>
                </c:pt>
                <c:pt idx="667">
                  <c:v>1556</c:v>
                </c:pt>
                <c:pt idx="668">
                  <c:v>1640</c:v>
                </c:pt>
                <c:pt idx="669">
                  <c:v>1671</c:v>
                </c:pt>
                <c:pt idx="670">
                  <c:v>1684</c:v>
                </c:pt>
                <c:pt idx="671">
                  <c:v>1784</c:v>
                </c:pt>
                <c:pt idx="672">
                  <c:v>1790</c:v>
                </c:pt>
                <c:pt idx="673">
                  <c:v>1920</c:v>
                </c:pt>
                <c:pt idx="674">
                  <c:v>1932</c:v>
                </c:pt>
                <c:pt idx="675">
                  <c:v>1964</c:v>
                </c:pt>
                <c:pt idx="676">
                  <c:v>1968</c:v>
                </c:pt>
                <c:pt idx="677">
                  <c:v>2221</c:v>
                </c:pt>
                <c:pt idx="678">
                  <c:v>2355</c:v>
                </c:pt>
                <c:pt idx="679">
                  <c:v>2471</c:v>
                </c:pt>
                <c:pt idx="680">
                  <c:v>2597</c:v>
                </c:pt>
                <c:pt idx="681">
                  <c:v>2985</c:v>
                </c:pt>
                <c:pt idx="682">
                  <c:v>992</c:v>
                </c:pt>
                <c:pt idx="683">
                  <c:v>1125</c:v>
                </c:pt>
                <c:pt idx="684">
                  <c:v>1291</c:v>
                </c:pt>
                <c:pt idx="685">
                  <c:v>1383</c:v>
                </c:pt>
                <c:pt idx="686">
                  <c:v>1463</c:v>
                </c:pt>
                <c:pt idx="687">
                  <c:v>1505</c:v>
                </c:pt>
                <c:pt idx="688">
                  <c:v>1574</c:v>
                </c:pt>
                <c:pt idx="689">
                  <c:v>1674</c:v>
                </c:pt>
                <c:pt idx="690">
                  <c:v>1760</c:v>
                </c:pt>
                <c:pt idx="691">
                  <c:v>1773</c:v>
                </c:pt>
                <c:pt idx="692">
                  <c:v>1819</c:v>
                </c:pt>
                <c:pt idx="693">
                  <c:v>1871</c:v>
                </c:pt>
                <c:pt idx="694">
                  <c:v>1875</c:v>
                </c:pt>
                <c:pt idx="695">
                  <c:v>1883</c:v>
                </c:pt>
                <c:pt idx="696">
                  <c:v>1904</c:v>
                </c:pt>
                <c:pt idx="697">
                  <c:v>1955</c:v>
                </c:pt>
                <c:pt idx="698">
                  <c:v>2196</c:v>
                </c:pt>
                <c:pt idx="699">
                  <c:v>2369</c:v>
                </c:pt>
                <c:pt idx="700">
                  <c:v>2498</c:v>
                </c:pt>
                <c:pt idx="701">
                  <c:v>2523</c:v>
                </c:pt>
                <c:pt idx="702">
                  <c:v>2613</c:v>
                </c:pt>
                <c:pt idx="703">
                  <c:v>2675</c:v>
                </c:pt>
                <c:pt idx="704">
                  <c:v>2829</c:v>
                </c:pt>
                <c:pt idx="705">
                  <c:v>855</c:v>
                </c:pt>
                <c:pt idx="706">
                  <c:v>1050</c:v>
                </c:pt>
                <c:pt idx="707">
                  <c:v>1055</c:v>
                </c:pt>
                <c:pt idx="708">
                  <c:v>1241</c:v>
                </c:pt>
                <c:pt idx="709">
                  <c:v>1273</c:v>
                </c:pt>
                <c:pt idx="710">
                  <c:v>1607</c:v>
                </c:pt>
                <c:pt idx="711">
                  <c:v>1612</c:v>
                </c:pt>
                <c:pt idx="712">
                  <c:v>1673</c:v>
                </c:pt>
                <c:pt idx="713">
                  <c:v>1718</c:v>
                </c:pt>
                <c:pt idx="714">
                  <c:v>1831</c:v>
                </c:pt>
                <c:pt idx="715">
                  <c:v>1857</c:v>
                </c:pt>
                <c:pt idx="716">
                  <c:v>1921</c:v>
                </c:pt>
                <c:pt idx="717">
                  <c:v>2168</c:v>
                </c:pt>
                <c:pt idx="718">
                  <c:v>2394</c:v>
                </c:pt>
                <c:pt idx="719">
                  <c:v>2878</c:v>
                </c:pt>
                <c:pt idx="720">
                  <c:v>3029</c:v>
                </c:pt>
                <c:pt idx="721">
                  <c:v>3619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59D-D545-9AB1-21CB874C8B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62689024"/>
        <c:axId val="962685440"/>
      </c:scatterChart>
      <c:valAx>
        <c:axId val="962689024"/>
        <c:scaling>
          <c:orientation val="minMax"/>
          <c:max val="2025"/>
          <c:min val="195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2685440"/>
        <c:crosses val="autoZero"/>
        <c:crossBetween val="midCat"/>
        <c:majorUnit val="5"/>
      </c:valAx>
      <c:valAx>
        <c:axId val="962685440"/>
        <c:scaling>
          <c:orientation val="minMax"/>
        </c:scaling>
        <c:delete val="0"/>
        <c:axPos val="l"/>
        <c:numFmt formatCode="\$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268902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B99EE10-812C-3B48-8FD2-51395A0153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44B59A-CE7C-4B4B-9B22-34C818E748A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6E2BEB7-2BF7-644E-A68B-0529478CEB8E}" type="datetimeFigureOut">
              <a:rPr lang="en-US"/>
              <a:pPr>
                <a:defRPr/>
              </a:pPr>
              <a:t>12/2/2025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9ECD91C-BBBD-6046-81BA-27FEDAA2BC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6F38A03-8A61-5446-807A-62903D0C9B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27E048-7903-8041-AA79-894DD13EC5E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D1C383-3917-C64C-B3B8-B283438A3E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8DCCF87-0D8E-9740-8CF4-C3B8E726A8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Q: We regularly hear about the housing affordability crises, before unpacking the specifics around affordability, lets start at the highest level and how you assess the state of a housing market?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DCCF87-0D8E-9740-8CF4-C3B8E726A8BA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0041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Q: Is there anything unique about Georgia and and how to interpret what appears to be nothing that would stand out as a red flag as it relates to supply and demand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DCCF87-0D8E-9740-8CF4-C3B8E726A8BA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77622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5EA83-8E96-2211-1A7F-2BCFFB834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17C8FC-3453-8956-456F-03EE11D502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5C4084-B6A6-CBDE-AE1E-F551783180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Q: Mapping the number of units compared to the number of households by county shows varied market conditions across the state.  How would you unpack this further?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E21445-C0AC-C1FE-02C3-208BD88F9E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DCCF87-0D8E-9740-8CF4-C3B8E726A8BA}" type="slidenum">
              <a:rPr lang="en-US" altLang="en-US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17031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Q: How does underproduction in Georgia and within the Atlanta Metro compare to nationwide trends?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DCCF87-0D8E-9740-8CF4-C3B8E726A8BA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05554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Q: There is a continuum of viewpoints on the impact of supply in influencing the housing affordability crises. Where is a good place to start unpacking this relationship?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DCCF87-0D8E-9740-8CF4-C3B8E726A8BA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91959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Q: Given the connected but different ways in which the affordability crises is felt by households, how does increasing supply interact with peoples lived experiences?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DCCF87-0D8E-9740-8CF4-C3B8E726A8BA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64226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Q: Lets start with elasticity, how does this work in practice?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DCCF87-0D8E-9740-8CF4-C3B8E726A8BA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41884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Q: What about other short run benefits to building more housing?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DCCF87-0D8E-9740-8CF4-C3B8E726A8BA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78560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D3C8A-DCD5-2F6B-FA78-D848286AC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BEE29F-D3F0-9C86-182A-188EBCD2E5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78846E-8548-E026-50D2-569FF8C7F9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Given this mismatch, how does building a new unit of housing change the mismatch?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D705DC-B512-DDEF-FA60-9015050282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DCCF87-0D8E-9740-8CF4-C3B8E726A8BA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1617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86EA0-8E75-6FE3-E417-3D6B24683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31A507-7B59-3477-5425-0F73DFA755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2F25F5-12CE-5B59-D101-A58E3678BA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Given this mismatch, how does building a new unit of housing change the mismatch?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E7D651-3D9A-BFF2-3875-56413B0C27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DCCF87-0D8E-9740-8CF4-C3B8E726A8BA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03523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Q: So if those are the primary short run mechanisms, what are the long term benefits to building more housing?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DCCF87-0D8E-9740-8CF4-C3B8E726A8BA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2790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MW to click to next slide as part of explanation…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DCCF87-0D8E-9740-8CF4-C3B8E726A8BA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16632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are the limitations to supply, and what how should this inform the policy framework?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DCCF87-0D8E-9740-8CF4-C3B8E726A8BA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8491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4800" spc="50" baseline="0">
                <a:solidFill>
                  <a:schemeClr val="bg1"/>
                </a:solidFill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Gill San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11019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ernat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6C24071-05AD-7B49-B32A-F709037C72BA}"/>
              </a:ext>
            </a:extLst>
          </p:cNvPr>
          <p:cNvSpPr/>
          <p:nvPr/>
        </p:nvSpPr>
        <p:spPr>
          <a:xfrm>
            <a:off x="0" y="3638550"/>
            <a:ext cx="12192000" cy="1803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Franklin Gothic Book Regular"/>
            </a:endParaRPr>
          </a:p>
        </p:txBody>
      </p:sp>
      <p:sp>
        <p:nvSpPr>
          <p:cNvPr id="13" name="Picture Placeholder 2"/>
          <p:cNvSpPr>
            <a:spLocks noGrp="1"/>
          </p:cNvSpPr>
          <p:nvPr>
            <p:ph type="pic" idx="14"/>
          </p:nvPr>
        </p:nvSpPr>
        <p:spPr>
          <a:xfrm>
            <a:off x="0" y="0"/>
            <a:ext cx="12192000" cy="363801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609600" y="3853921"/>
            <a:ext cx="10972800" cy="1587498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3600" b="0" i="0" spc="50" baseline="0">
                <a:solidFill>
                  <a:schemeClr val="bg1"/>
                </a:solidFill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5188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ternat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3287D82-D85D-DB49-99D5-33FF3D763711}"/>
              </a:ext>
            </a:extLst>
          </p:cNvPr>
          <p:cNvSpPr/>
          <p:nvPr/>
        </p:nvSpPr>
        <p:spPr>
          <a:xfrm>
            <a:off x="0" y="3638550"/>
            <a:ext cx="12192000" cy="1803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Franklin Gothic Book Regular"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609600" y="3853921"/>
            <a:ext cx="10972800" cy="1587498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4000" b="0" i="0" spc="50" baseline="0">
                <a:solidFill>
                  <a:schemeClr val="bg1"/>
                </a:solidFill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17DA5-88D7-2C4B-B399-35A0EC941F7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A5B47-E80B-BC43-A6BD-92D22C1CCB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9949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lternat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B7D4A08-8CA0-4E43-BC26-767E4B491915}"/>
              </a:ext>
            </a:extLst>
          </p:cNvPr>
          <p:cNvSpPr/>
          <p:nvPr/>
        </p:nvSpPr>
        <p:spPr>
          <a:xfrm>
            <a:off x="0" y="3638550"/>
            <a:ext cx="12192000" cy="1803400"/>
          </a:xfrm>
          <a:prstGeom prst="rect">
            <a:avLst/>
          </a:prstGeom>
          <a:solidFill>
            <a:srgbClr val="343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Franklin Gothic Book Regular"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609600" y="3853921"/>
            <a:ext cx="10972800" cy="1587498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4000" b="0" i="0" spc="50" baseline="0">
                <a:solidFill>
                  <a:schemeClr val="bg1"/>
                </a:solidFill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4"/>
          </p:nvPr>
        </p:nvSpPr>
        <p:spPr>
          <a:xfrm>
            <a:off x="0" y="2"/>
            <a:ext cx="12192000" cy="363801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88B536F9-56BF-CB4E-AF2A-514EA412A6F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8A81A-CEA9-E44E-ACEB-BC46B42134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7383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9A46E0D-1060-2D47-B23A-4691484DBC59}"/>
              </a:ext>
            </a:extLst>
          </p:cNvPr>
          <p:cNvSpPr/>
          <p:nvPr/>
        </p:nvSpPr>
        <p:spPr>
          <a:xfrm>
            <a:off x="0" y="0"/>
            <a:ext cx="12192000" cy="7000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Franklin Gothic Book Regular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3"/>
          </p:nvPr>
        </p:nvSpPr>
        <p:spPr>
          <a:xfrm>
            <a:off x="609600" y="47982"/>
            <a:ext cx="10972800" cy="65174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="0" i="0" spc="50" baseline="0">
                <a:solidFill>
                  <a:schemeClr val="bg1"/>
                </a:solidFill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1DC13F-AC8A-3643-88E4-73EC63E51B0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57188-F0CC-2248-8D7A-0F5510F7B6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1976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B2F96D4-0D79-0C44-B137-22FC65141659}"/>
              </a:ext>
            </a:extLst>
          </p:cNvPr>
          <p:cNvSpPr/>
          <p:nvPr/>
        </p:nvSpPr>
        <p:spPr>
          <a:xfrm>
            <a:off x="0" y="0"/>
            <a:ext cx="12192000" cy="7000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Franklin Gothic Book Regular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0"/>
          </p:nvPr>
        </p:nvSpPr>
        <p:spPr>
          <a:xfrm>
            <a:off x="609601" y="1068779"/>
            <a:ext cx="10972801" cy="5258467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charset="2"/>
              <a:buChar char="§"/>
              <a:defRPr spc="30" baseline="0"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defRPr>
            </a:lvl1pPr>
            <a:lvl2pPr marL="971550" indent="-514350"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charset="2"/>
              <a:buChar char="§"/>
              <a:defRPr>
                <a:solidFill>
                  <a:schemeClr val="tx2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Gill Sans"/>
              </a:defRPr>
            </a:lvl2pPr>
            <a:lvl3pPr marL="1257300" indent="-342900">
              <a:buClr>
                <a:schemeClr val="bg1">
                  <a:lumMod val="65000"/>
                </a:schemeClr>
              </a:buClr>
              <a:buSzPct val="80000"/>
              <a:buFont typeface="Wingdings" charset="2"/>
              <a:buChar char="§"/>
              <a:defRPr sz="2000">
                <a:solidFill>
                  <a:schemeClr val="tx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Gill Sans"/>
              </a:defRPr>
            </a:lvl3pPr>
            <a:lvl4pPr>
              <a:defRPr>
                <a:latin typeface="Gill Sans"/>
                <a:cs typeface="Gill Sans"/>
              </a:defRPr>
            </a:lvl4pPr>
            <a:lvl5pPr>
              <a:defRPr>
                <a:latin typeface="Gill Sans"/>
                <a:cs typeface="Gill San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609600" y="47982"/>
            <a:ext cx="10972800" cy="65174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="0" i="0" spc="50" baseline="0">
                <a:solidFill>
                  <a:schemeClr val="bg1"/>
                </a:solidFill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4EAC1B-510B-DD40-8F66-3442F7A07A3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30D808-F02F-9C49-B779-95E5E60294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0634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17B70F9-C16B-FF4A-A577-20FB1D4A2ABD}"/>
              </a:ext>
            </a:extLst>
          </p:cNvPr>
          <p:cNvSpPr/>
          <p:nvPr/>
        </p:nvSpPr>
        <p:spPr>
          <a:xfrm>
            <a:off x="0" y="0"/>
            <a:ext cx="12192000" cy="7000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Franklin Gothic Book Regula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60453"/>
            <a:ext cx="10972800" cy="1029331"/>
          </a:xfrm>
          <a:prstGeom prst="rect">
            <a:avLst/>
          </a:prstGeom>
        </p:spPr>
        <p:txBody>
          <a:bodyPr/>
          <a:lstStyle>
            <a:lvl1pPr marL="0" indent="0" algn="l">
              <a:buFont typeface="Wingdings" charset="2"/>
              <a:buNone/>
              <a:defRPr sz="4000" spc="50" baseline="0">
                <a:solidFill>
                  <a:schemeClr val="tx2"/>
                </a:solidFill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defRPr>
            </a:lvl1pPr>
            <a:lvl2pPr marL="971550" indent="-514350"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charset="2"/>
              <a:buChar char="§"/>
              <a:defRPr>
                <a:latin typeface="Gill Sans"/>
                <a:cs typeface="Gill Sans"/>
              </a:defRPr>
            </a:lvl2pPr>
            <a:lvl3pPr marL="1257300" indent="-342900">
              <a:buClr>
                <a:schemeClr val="bg1">
                  <a:lumMod val="65000"/>
                </a:schemeClr>
              </a:buClr>
              <a:buSzPct val="80000"/>
              <a:buFont typeface="Wingdings" charset="2"/>
              <a:buChar char="§"/>
              <a:defRPr>
                <a:latin typeface="Gill Sans"/>
                <a:cs typeface="Gill Sans"/>
              </a:defRPr>
            </a:lvl3pPr>
            <a:lvl4pPr>
              <a:defRPr>
                <a:latin typeface="Gill Sans"/>
                <a:cs typeface="Gill Sans"/>
              </a:defRPr>
            </a:lvl4pPr>
            <a:lvl5pPr>
              <a:defRPr>
                <a:latin typeface="Gill Sans"/>
                <a:cs typeface="Gill San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0"/>
          </p:nvPr>
        </p:nvSpPr>
        <p:spPr>
          <a:xfrm>
            <a:off x="609601" y="2089784"/>
            <a:ext cx="10972801" cy="4237465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charset="2"/>
              <a:buChar char="§"/>
              <a:defRPr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defRPr>
            </a:lvl1pPr>
            <a:lvl2pPr marL="971550" indent="-514350"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charset="2"/>
              <a:buChar char="§"/>
              <a:defRPr>
                <a:solidFill>
                  <a:schemeClr val="tx2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Gill Sans"/>
              </a:defRPr>
            </a:lvl2pPr>
            <a:lvl3pPr marL="1257300" indent="-342900">
              <a:buClr>
                <a:schemeClr val="bg1">
                  <a:lumMod val="65000"/>
                </a:schemeClr>
              </a:buClr>
              <a:buSzPct val="80000"/>
              <a:buFont typeface="Wingdings" charset="2"/>
              <a:buChar char="§"/>
              <a:defRPr sz="2000">
                <a:latin typeface="Baskerville" panose="02020502070401020303" pitchFamily="18" charset="0"/>
                <a:ea typeface="Baskerville" panose="02020502070401020303" pitchFamily="18" charset="0"/>
                <a:cs typeface="Gill Sans"/>
              </a:defRPr>
            </a:lvl3pPr>
            <a:lvl4pPr>
              <a:defRPr>
                <a:latin typeface="Gill Sans"/>
                <a:cs typeface="Gill Sans"/>
              </a:defRPr>
            </a:lvl4pPr>
            <a:lvl5pPr>
              <a:defRPr>
                <a:latin typeface="Gill Sans"/>
                <a:cs typeface="Gill San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609600" y="47982"/>
            <a:ext cx="10972800" cy="65174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="0" i="0" spc="50" baseline="0">
                <a:solidFill>
                  <a:schemeClr val="bg1"/>
                </a:solidFill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D3881057-ACFB-FD41-A292-D26F712D317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7ADF2-5E13-474B-8C1A-1E90099E03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1789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ullets,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16EBCB-6ACC-654E-8FE5-E7D629225515}"/>
              </a:ext>
            </a:extLst>
          </p:cNvPr>
          <p:cNvSpPr/>
          <p:nvPr/>
        </p:nvSpPr>
        <p:spPr>
          <a:xfrm>
            <a:off x="0" y="0"/>
            <a:ext cx="12192000" cy="7000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Franklin Gothic Book Regular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600" y="2089781"/>
            <a:ext cx="5181600" cy="4184020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charset="2"/>
              <a:buChar char="§"/>
              <a:defRPr>
                <a:latin typeface="+mn-lt"/>
                <a:cs typeface="Gill Sans"/>
              </a:defRPr>
            </a:lvl1pPr>
            <a:lvl2pPr marL="971550" indent="-514350"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charset="2"/>
              <a:buChar char="§"/>
              <a:defRPr>
                <a:latin typeface="+mn-lt"/>
                <a:cs typeface="Gill Sans"/>
              </a:defRPr>
            </a:lvl2pPr>
            <a:lvl3pPr marL="1257300" indent="-342900">
              <a:buClr>
                <a:schemeClr val="bg1">
                  <a:lumMod val="65000"/>
                </a:schemeClr>
              </a:buClr>
              <a:buSzPct val="80000"/>
              <a:buFont typeface="Wingdings" charset="2"/>
              <a:buChar char="§"/>
              <a:defRPr>
                <a:latin typeface="+mn-lt"/>
                <a:cs typeface="Gill Sans"/>
              </a:defRPr>
            </a:lvl3pPr>
            <a:lvl4pPr>
              <a:defRPr>
                <a:latin typeface="Gill Sans"/>
                <a:cs typeface="Gill Sans"/>
              </a:defRPr>
            </a:lvl4pPr>
            <a:lvl5pPr>
              <a:defRPr>
                <a:latin typeface="Gill Sans"/>
                <a:cs typeface="Gill San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idx="14"/>
          </p:nvPr>
        </p:nvSpPr>
        <p:spPr>
          <a:xfrm>
            <a:off x="6519333" y="2089782"/>
            <a:ext cx="5063067" cy="20178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i="0">
                <a:latin typeface="Franklin Gothic Book Regular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idx="15"/>
          </p:nvPr>
        </p:nvSpPr>
        <p:spPr>
          <a:xfrm>
            <a:off x="6519333" y="4302045"/>
            <a:ext cx="5063067" cy="19717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i="0">
                <a:latin typeface="Franklin Gothic Book Regular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6"/>
          </p:nvPr>
        </p:nvSpPr>
        <p:spPr>
          <a:xfrm>
            <a:off x="609600" y="1060453"/>
            <a:ext cx="10972800" cy="1029329"/>
          </a:xfrm>
          <a:prstGeom prst="rect">
            <a:avLst/>
          </a:prstGeom>
        </p:spPr>
        <p:txBody>
          <a:bodyPr/>
          <a:lstStyle>
            <a:lvl1pPr marL="0" indent="0" algn="l">
              <a:buFont typeface="Wingdings" charset="2"/>
              <a:buNone/>
              <a:defRPr sz="4000" baseline="0">
                <a:latin typeface="+mj-lt"/>
                <a:cs typeface="Gill Sans"/>
              </a:defRPr>
            </a:lvl1pPr>
            <a:lvl2pPr marL="971550" indent="-514350"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charset="2"/>
              <a:buChar char="§"/>
              <a:defRPr>
                <a:latin typeface="Gill Sans"/>
                <a:cs typeface="Gill Sans"/>
              </a:defRPr>
            </a:lvl2pPr>
            <a:lvl3pPr marL="1257300" indent="-342900">
              <a:buClr>
                <a:schemeClr val="bg1">
                  <a:lumMod val="65000"/>
                </a:schemeClr>
              </a:buClr>
              <a:buSzPct val="80000"/>
              <a:buFont typeface="Wingdings" charset="2"/>
              <a:buChar char="§"/>
              <a:defRPr>
                <a:latin typeface="Gill Sans"/>
                <a:cs typeface="Gill Sans"/>
              </a:defRPr>
            </a:lvl3pPr>
            <a:lvl4pPr>
              <a:defRPr>
                <a:latin typeface="Gill Sans"/>
                <a:cs typeface="Gill Sans"/>
              </a:defRPr>
            </a:lvl4pPr>
            <a:lvl5pPr>
              <a:defRPr>
                <a:latin typeface="Gill Sans"/>
                <a:cs typeface="Gill San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3"/>
          </p:nvPr>
        </p:nvSpPr>
        <p:spPr>
          <a:xfrm>
            <a:off x="609600" y="47982"/>
            <a:ext cx="10972800" cy="65174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="0" i="0">
                <a:solidFill>
                  <a:schemeClr val="bg1"/>
                </a:solidFill>
                <a:latin typeface="Trebuchet MS" panose="020B0703020202090204" pitchFamily="34" charset="0"/>
                <a:cs typeface="Gill Sans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7812D704-B496-3746-AAA9-DB80A697D50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40D36-B596-4B42-AAC5-8E3C2854F8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1183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C738C47-063A-0E4A-A772-2BF32F56BF9D}"/>
              </a:ext>
            </a:extLst>
          </p:cNvPr>
          <p:cNvSpPr/>
          <p:nvPr/>
        </p:nvSpPr>
        <p:spPr>
          <a:xfrm>
            <a:off x="0" y="0"/>
            <a:ext cx="12192000" cy="7000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Franklin Gothic Book Regular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09600" y="2086231"/>
            <a:ext cx="5181600" cy="4187571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charset="2"/>
              <a:buChar char="§"/>
              <a:defRPr>
                <a:latin typeface="+mn-lt"/>
                <a:cs typeface="Gill Sans"/>
              </a:defRPr>
            </a:lvl1pPr>
            <a:lvl2pPr marL="971550" indent="-514350"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charset="2"/>
              <a:buChar char="§"/>
              <a:defRPr>
                <a:latin typeface="+mn-lt"/>
                <a:cs typeface="Gill Sans"/>
              </a:defRPr>
            </a:lvl2pPr>
            <a:lvl3pPr marL="1257300" indent="-342900">
              <a:buClr>
                <a:schemeClr val="bg1">
                  <a:lumMod val="65000"/>
                </a:schemeClr>
              </a:buClr>
              <a:buSzPct val="80000"/>
              <a:buFont typeface="Wingdings" charset="2"/>
              <a:buChar char="§"/>
              <a:defRPr>
                <a:latin typeface="+mn-lt"/>
                <a:cs typeface="Gill Sans"/>
              </a:defRPr>
            </a:lvl3pPr>
            <a:lvl4pPr>
              <a:defRPr>
                <a:latin typeface="Gill Sans"/>
                <a:cs typeface="Gill Sans"/>
              </a:defRPr>
            </a:lvl4pPr>
            <a:lvl5pPr>
              <a:defRPr>
                <a:latin typeface="Gill Sans"/>
                <a:cs typeface="Gill San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4"/>
          </p:nvPr>
        </p:nvSpPr>
        <p:spPr>
          <a:xfrm>
            <a:off x="6400800" y="2086230"/>
            <a:ext cx="5181600" cy="418757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charset="2"/>
              <a:buChar char="§"/>
              <a:defRPr>
                <a:latin typeface="+mn-lt"/>
                <a:cs typeface="Gill Sans"/>
              </a:defRPr>
            </a:lvl1pPr>
            <a:lvl2pPr marL="971550" indent="-514350"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charset="2"/>
              <a:buChar char="§"/>
              <a:defRPr>
                <a:latin typeface="+mn-lt"/>
                <a:cs typeface="Gill Sans"/>
              </a:defRPr>
            </a:lvl2pPr>
            <a:lvl3pPr marL="1257300" indent="-342900">
              <a:buClr>
                <a:schemeClr val="bg1">
                  <a:lumMod val="65000"/>
                </a:schemeClr>
              </a:buClr>
              <a:buSzPct val="80000"/>
              <a:buFont typeface="Wingdings" charset="2"/>
              <a:buChar char="§"/>
              <a:defRPr>
                <a:latin typeface="+mn-lt"/>
                <a:cs typeface="Gill Sans"/>
              </a:defRPr>
            </a:lvl3pPr>
            <a:lvl4pPr>
              <a:defRPr>
                <a:latin typeface="Gill Sans"/>
                <a:cs typeface="Gill Sans"/>
              </a:defRPr>
            </a:lvl4pPr>
            <a:lvl5pPr>
              <a:defRPr>
                <a:latin typeface="Gill Sans"/>
                <a:cs typeface="Gill San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6"/>
          </p:nvPr>
        </p:nvSpPr>
        <p:spPr>
          <a:xfrm>
            <a:off x="609600" y="1060453"/>
            <a:ext cx="10972800" cy="1025779"/>
          </a:xfrm>
          <a:prstGeom prst="rect">
            <a:avLst/>
          </a:prstGeom>
        </p:spPr>
        <p:txBody>
          <a:bodyPr/>
          <a:lstStyle>
            <a:lvl1pPr marL="0" indent="0" algn="l">
              <a:buFont typeface="Wingdings" charset="2"/>
              <a:buNone/>
              <a:defRPr sz="4000" baseline="0">
                <a:latin typeface="+mj-lt"/>
                <a:cs typeface="Gill Sans"/>
              </a:defRPr>
            </a:lvl1pPr>
            <a:lvl2pPr marL="971550" indent="-514350"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charset="2"/>
              <a:buChar char="§"/>
              <a:defRPr>
                <a:latin typeface="Gill Sans"/>
                <a:cs typeface="Gill Sans"/>
              </a:defRPr>
            </a:lvl2pPr>
            <a:lvl3pPr marL="1257300" indent="-342900">
              <a:buClr>
                <a:schemeClr val="bg1">
                  <a:lumMod val="65000"/>
                </a:schemeClr>
              </a:buClr>
              <a:buSzPct val="80000"/>
              <a:buFont typeface="Wingdings" charset="2"/>
              <a:buChar char="§"/>
              <a:defRPr>
                <a:latin typeface="Gill Sans"/>
                <a:cs typeface="Gill Sans"/>
              </a:defRPr>
            </a:lvl3pPr>
            <a:lvl4pPr>
              <a:defRPr>
                <a:latin typeface="Gill Sans"/>
                <a:cs typeface="Gill Sans"/>
              </a:defRPr>
            </a:lvl4pPr>
            <a:lvl5pPr>
              <a:defRPr>
                <a:latin typeface="Gill Sans"/>
                <a:cs typeface="Gill San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609600" y="47982"/>
            <a:ext cx="10972800" cy="65174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="0" i="0">
                <a:solidFill>
                  <a:schemeClr val="bg1"/>
                </a:solidFill>
                <a:latin typeface="Gill Sans Light"/>
                <a:cs typeface="Gill Sans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3B4CDF45-0EFC-C74F-9047-2680B2FA2A8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9F073-BB89-8B41-B583-8DC0EFEF77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9198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, Header, Title,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D16226B-2343-CD43-8EC3-5E6674152F1D}"/>
              </a:ext>
            </a:extLst>
          </p:cNvPr>
          <p:cNvSpPr/>
          <p:nvPr/>
        </p:nvSpPr>
        <p:spPr>
          <a:xfrm>
            <a:off x="0" y="0"/>
            <a:ext cx="12192000" cy="7000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Franklin Gothic Book Regular"/>
            </a:endParaRPr>
          </a:p>
        </p:txBody>
      </p:sp>
      <p:sp>
        <p:nvSpPr>
          <p:cNvPr id="12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2021442"/>
            <a:ext cx="10972800" cy="37824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+mn-lt"/>
                <a:cs typeface="Gill San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5985583"/>
            <a:ext cx="10972800" cy="3826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Gill Sans"/>
                <a:cs typeface="Gill San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6"/>
          </p:nvPr>
        </p:nvSpPr>
        <p:spPr>
          <a:xfrm>
            <a:off x="609600" y="1060453"/>
            <a:ext cx="10972800" cy="960991"/>
          </a:xfrm>
          <a:prstGeom prst="rect">
            <a:avLst/>
          </a:prstGeom>
        </p:spPr>
        <p:txBody>
          <a:bodyPr/>
          <a:lstStyle>
            <a:lvl1pPr marL="0" indent="0" algn="l">
              <a:buFont typeface="Wingdings" charset="2"/>
              <a:buNone/>
              <a:defRPr sz="4000" baseline="0">
                <a:latin typeface="+mn-lt"/>
                <a:cs typeface="Gill Sans"/>
              </a:defRPr>
            </a:lvl1pPr>
            <a:lvl2pPr marL="971550" indent="-514350"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charset="2"/>
              <a:buChar char="§"/>
              <a:defRPr>
                <a:latin typeface="Gill Sans"/>
                <a:cs typeface="Gill Sans"/>
              </a:defRPr>
            </a:lvl2pPr>
            <a:lvl3pPr marL="1257300" indent="-342900">
              <a:buClr>
                <a:schemeClr val="bg1">
                  <a:lumMod val="65000"/>
                </a:schemeClr>
              </a:buClr>
              <a:buSzPct val="80000"/>
              <a:buFont typeface="Wingdings" charset="2"/>
              <a:buChar char="§"/>
              <a:defRPr>
                <a:latin typeface="Gill Sans"/>
                <a:cs typeface="Gill Sans"/>
              </a:defRPr>
            </a:lvl3pPr>
            <a:lvl4pPr>
              <a:defRPr>
                <a:latin typeface="Gill Sans"/>
                <a:cs typeface="Gill Sans"/>
              </a:defRPr>
            </a:lvl4pPr>
            <a:lvl5pPr>
              <a:defRPr>
                <a:latin typeface="Gill Sans"/>
                <a:cs typeface="Gill San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609600" y="47982"/>
            <a:ext cx="10972800" cy="65174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="0" i="0">
                <a:solidFill>
                  <a:schemeClr val="bg1"/>
                </a:solidFill>
                <a:latin typeface="Trebuchet MS" panose="020B0703020202090204" pitchFamily="34" charset="0"/>
                <a:cs typeface="Gill Sans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55644212-9301-A24F-93F4-2907009A7E2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DD500-E018-9F46-94F3-7791EDB06C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3113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,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409D3C-CD4F-964B-9C2D-A27D120CCD40}"/>
              </a:ext>
            </a:extLst>
          </p:cNvPr>
          <p:cNvSpPr/>
          <p:nvPr/>
        </p:nvSpPr>
        <p:spPr>
          <a:xfrm>
            <a:off x="0" y="0"/>
            <a:ext cx="12192000" cy="116363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Franklin Gothic Book Regular"/>
            </a:endParaRPr>
          </a:p>
        </p:txBody>
      </p:sp>
      <p:sp>
        <p:nvSpPr>
          <p:cNvPr id="6" name="Subtitle 2"/>
          <p:cNvSpPr>
            <a:spLocks noGrp="1"/>
          </p:cNvSpPr>
          <p:nvPr>
            <p:ph type="subTitle" idx="13"/>
          </p:nvPr>
        </p:nvSpPr>
        <p:spPr>
          <a:xfrm>
            <a:off x="609600" y="47982"/>
            <a:ext cx="10972800" cy="1115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="0" i="0">
                <a:solidFill>
                  <a:schemeClr val="bg1"/>
                </a:solidFill>
                <a:latin typeface="Trebuchet MS" panose="020B0703020202090204" pitchFamily="34" charset="0"/>
                <a:cs typeface="Gill Sans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99ADF35A-33F4-C141-907A-D8A3E8E95D3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88E83-F52F-8840-80D6-BA52D9B071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55894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,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457200"/>
            <a:ext cx="10972800" cy="5346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+mn-lt"/>
                <a:cs typeface="Gill San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6010279"/>
            <a:ext cx="10972800" cy="3579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Gill Sans"/>
                <a:cs typeface="Gill San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A34EC4E5-DD99-F246-8D20-D4AD241006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7345B-84FD-2C4F-B36C-53A9F1FAFE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91996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coNW Logo-01.eps">
            <a:extLst>
              <a:ext uri="{FF2B5EF4-FFF2-40B4-BE49-F238E27FC236}">
                <a16:creationId xmlns:a16="http://schemas.microsoft.com/office/drawing/2014/main" id="{9CCA3E0D-1D3E-0742-BC72-FE9B14564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4" b="28178"/>
          <a:stretch>
            <a:fillRect/>
          </a:stretch>
        </p:blipFill>
        <p:spPr bwMode="auto">
          <a:xfrm>
            <a:off x="3438525" y="2544763"/>
            <a:ext cx="5595938" cy="138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664B0C14-6B32-324A-AFE4-0181945D9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29"/>
          <a:stretch>
            <a:fillRect/>
          </a:stretch>
        </p:blipFill>
        <p:spPr bwMode="auto">
          <a:xfrm>
            <a:off x="1831975" y="4040188"/>
            <a:ext cx="8526463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688E150D-91E2-7045-A920-F9A11A68E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45"/>
          <a:stretch>
            <a:fillRect/>
          </a:stretch>
        </p:blipFill>
        <p:spPr bwMode="auto">
          <a:xfrm>
            <a:off x="2025650" y="4324350"/>
            <a:ext cx="1785938" cy="159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206FFE-67D3-DC42-9E9A-11AB44E323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5650" y="6029325"/>
            <a:ext cx="1787525" cy="2762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algn="ctr">
              <a:defRPr/>
            </a:pPr>
            <a:r>
              <a:rPr lang="en-US" altLang="en-US" sz="1200">
                <a:solidFill>
                  <a:srgbClr val="595959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Los Angeles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F0CDFE-E071-7040-B92A-3125ADBB8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8613" y="6029325"/>
            <a:ext cx="1787525" cy="2762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algn="ctr">
              <a:defRPr/>
            </a:pPr>
            <a:r>
              <a:rPr lang="en-US" altLang="en-US" sz="1200">
                <a:solidFill>
                  <a:srgbClr val="595959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Portland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E98986-BB78-394D-BDA0-38EFE76F71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2050" y="6029325"/>
            <a:ext cx="1787525" cy="2762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algn="ctr">
              <a:defRPr/>
            </a:pPr>
            <a:r>
              <a:rPr lang="en-US" altLang="en-US" sz="1200">
                <a:solidFill>
                  <a:srgbClr val="595959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Seattle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164161-F74F-E44B-A2F8-0C1D5778C3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5013" y="6029325"/>
            <a:ext cx="1787525" cy="2762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algn="ctr">
              <a:defRPr/>
            </a:pPr>
            <a:r>
              <a:rPr lang="en-US" altLang="en-US" sz="1200">
                <a:solidFill>
                  <a:srgbClr val="595959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Boise</a:t>
            </a:r>
          </a:p>
        </p:txBody>
      </p:sp>
    </p:spTree>
    <p:extLst>
      <p:ext uri="{BB962C8B-B14F-4D97-AF65-F5344CB8AC3E}">
        <p14:creationId xmlns:p14="http://schemas.microsoft.com/office/powerpoint/2010/main" val="33369559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846F3ED-2A0F-1C7C-C04E-3DA69AE09F2A}"/>
              </a:ext>
            </a:extLst>
          </p:cNvPr>
          <p:cNvSpPr/>
          <p:nvPr/>
        </p:nvSpPr>
        <p:spPr>
          <a:xfrm>
            <a:off x="0" y="0"/>
            <a:ext cx="12192000" cy="802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AF3DAA-ADC6-611B-81C0-776F221DB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880" y="151765"/>
            <a:ext cx="10515600" cy="518795"/>
          </a:xfrm>
        </p:spPr>
        <p:txBody>
          <a:bodyPr>
            <a:normAutofit/>
          </a:bodyPr>
          <a:lstStyle>
            <a:lvl1pPr algn="r">
              <a:defRPr sz="35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05EC4D-B0B0-71DA-AAD8-3E6A2D252D8E}"/>
              </a:ext>
            </a:extLst>
          </p:cNvPr>
          <p:cNvSpPr/>
          <p:nvPr userDrawn="1"/>
        </p:nvSpPr>
        <p:spPr>
          <a:xfrm>
            <a:off x="0" y="0"/>
            <a:ext cx="12192000" cy="802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246842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846F3ED-2A0F-1C7C-C04E-3DA69AE09F2A}"/>
              </a:ext>
            </a:extLst>
          </p:cNvPr>
          <p:cNvSpPr/>
          <p:nvPr/>
        </p:nvSpPr>
        <p:spPr>
          <a:xfrm>
            <a:off x="0" y="0"/>
            <a:ext cx="12192000" cy="802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AF3DAA-ADC6-611B-81C0-776F221DB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880" y="151765"/>
            <a:ext cx="10515600" cy="518795"/>
          </a:xfrm>
        </p:spPr>
        <p:txBody>
          <a:bodyPr>
            <a:normAutofit/>
          </a:bodyPr>
          <a:lstStyle>
            <a:lvl1pPr algn="r">
              <a:defRPr sz="35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BE5C5-8D53-993D-E4F3-9EB6104F29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0000"/>
            <a:ext cx="10515600" cy="4906963"/>
          </a:xfrm>
        </p:spPr>
        <p:txBody>
          <a:bodyPr/>
          <a:lstStyle>
            <a:lvl3pPr>
              <a:lnSpc>
                <a:spcPct val="100000"/>
              </a:lnSpc>
              <a:spcAft>
                <a:spcPts val="200"/>
              </a:spcAft>
              <a:defRPr/>
            </a:lvl3pPr>
            <a:lvl4pPr>
              <a:lnSpc>
                <a:spcPct val="100000"/>
              </a:lnSpc>
              <a:spcAft>
                <a:spcPts val="200"/>
              </a:spcAft>
              <a:defRPr/>
            </a:lvl4pPr>
            <a:lvl5pPr>
              <a:lnSpc>
                <a:spcPct val="100000"/>
              </a:lnSpc>
              <a:spcAft>
                <a:spcPts val="2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5CC0F2-DD96-83AD-25E4-7FCA24675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9E84-E7F5-BC4C-A648-801CF0EFC12E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9F19364D-DB07-EE5F-27FD-22F66577151F}"/>
              </a:ext>
            </a:extLst>
          </p:cNvPr>
          <p:cNvSpPr txBox="1">
            <a:spLocks/>
          </p:cNvSpPr>
          <p:nvPr/>
        </p:nvSpPr>
        <p:spPr>
          <a:xfrm>
            <a:off x="365760" y="6356354"/>
            <a:ext cx="32156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B0F18F6-94E0-F340-A977-B288830B1EA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05EC4D-B0B0-71DA-AAD8-3E6A2D252D8E}"/>
              </a:ext>
            </a:extLst>
          </p:cNvPr>
          <p:cNvSpPr/>
          <p:nvPr userDrawn="1"/>
        </p:nvSpPr>
        <p:spPr>
          <a:xfrm>
            <a:off x="0" y="0"/>
            <a:ext cx="12192000" cy="802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7E15DED-9B9D-3A25-9DB8-91E5C0109AEC}"/>
              </a:ext>
            </a:extLst>
          </p:cNvPr>
          <p:cNvSpPr txBox="1">
            <a:spLocks/>
          </p:cNvSpPr>
          <p:nvPr userDrawn="1"/>
        </p:nvSpPr>
        <p:spPr>
          <a:xfrm>
            <a:off x="365760" y="6356354"/>
            <a:ext cx="32156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B0F18F6-94E0-F340-A977-B288830B1EA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D4CEFA-9B93-0373-03C5-A372DA8821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0" y="152400"/>
            <a:ext cx="7015480" cy="517525"/>
          </a:xfrm>
        </p:spPr>
        <p:txBody>
          <a:bodyPr/>
          <a:lstStyle>
            <a:lvl1pPr marL="0" indent="0" algn="r">
              <a:buNone/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Slide Title</a:t>
            </a:r>
          </a:p>
        </p:txBody>
      </p:sp>
    </p:spTree>
    <p:extLst>
      <p:ext uri="{BB962C8B-B14F-4D97-AF65-F5344CB8AC3E}">
        <p14:creationId xmlns:p14="http://schemas.microsoft.com/office/powerpoint/2010/main" val="12353025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846F3ED-2A0F-1C7C-C04E-3DA69AE09F2A}"/>
              </a:ext>
            </a:extLst>
          </p:cNvPr>
          <p:cNvSpPr/>
          <p:nvPr/>
        </p:nvSpPr>
        <p:spPr>
          <a:xfrm>
            <a:off x="0" y="0"/>
            <a:ext cx="12192000" cy="802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AF3DAA-ADC6-611B-81C0-776F221DB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880" y="151765"/>
            <a:ext cx="10515600" cy="518795"/>
          </a:xfrm>
        </p:spPr>
        <p:txBody>
          <a:bodyPr>
            <a:normAutofit/>
          </a:bodyPr>
          <a:lstStyle>
            <a:lvl1pPr algn="r">
              <a:defRPr sz="35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05EC4D-B0B0-71DA-AAD8-3E6A2D252D8E}"/>
              </a:ext>
            </a:extLst>
          </p:cNvPr>
          <p:cNvSpPr/>
          <p:nvPr userDrawn="1"/>
        </p:nvSpPr>
        <p:spPr>
          <a:xfrm>
            <a:off x="0" y="0"/>
            <a:ext cx="12192000" cy="802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D4CEFA-9B93-0373-03C5-A372DA8821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0" y="152400"/>
            <a:ext cx="7015480" cy="517525"/>
          </a:xfrm>
        </p:spPr>
        <p:txBody>
          <a:bodyPr/>
          <a:lstStyle>
            <a:lvl1pPr marL="0" indent="0" algn="r">
              <a:buNone/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Slide Title</a:t>
            </a:r>
          </a:p>
        </p:txBody>
      </p:sp>
    </p:spTree>
    <p:extLst>
      <p:ext uri="{BB962C8B-B14F-4D97-AF65-F5344CB8AC3E}">
        <p14:creationId xmlns:p14="http://schemas.microsoft.com/office/powerpoint/2010/main" val="4290071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7C4434-DD9C-BA47-AD81-F3F0065E14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63200" y="6367463"/>
            <a:ext cx="1219200" cy="2619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Gill Sans" panose="020B0502020104020203" pitchFamily="34" charset="-79"/>
                <a:cs typeface="Gill Sans" panose="020B0502020104020203" pitchFamily="34" charset="-79"/>
              </a:defRPr>
            </a:lvl1pPr>
          </a:lstStyle>
          <a:p>
            <a:pPr>
              <a:defRPr/>
            </a:pPr>
            <a:fld id="{12EE7A7E-EE54-DC49-A671-208FF04F4A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4" r:id="rId1"/>
    <p:sldLayoutId id="2147483945" r:id="rId2"/>
    <p:sldLayoutId id="2147483946" r:id="rId3"/>
    <p:sldLayoutId id="2147483947" r:id="rId4"/>
    <p:sldLayoutId id="2147483948" r:id="rId5"/>
    <p:sldLayoutId id="2147483949" r:id="rId6"/>
    <p:sldLayoutId id="2147483950" r:id="rId7"/>
    <p:sldLayoutId id="2147483951" r:id="rId8"/>
    <p:sldLayoutId id="2147483952" r:id="rId9"/>
    <p:sldLayoutId id="2147483953" r:id="rId10"/>
    <p:sldLayoutId id="2147483954" r:id="rId11"/>
    <p:sldLayoutId id="2147483943" r:id="rId12"/>
    <p:sldLayoutId id="2147483955" r:id="rId13"/>
    <p:sldLayoutId id="2147483957" r:id="rId14"/>
    <p:sldLayoutId id="2147483958" r:id="rId15"/>
    <p:sldLayoutId id="2147483959" r:id="rId16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anose="020B0603020102020204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anose="020B0603020102020204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anose="020B0603020102020204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anose="020B0603020102020204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MT" panose="020B0502020104020203" pitchFamily="34" charset="77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MT" panose="020B0502020104020203" pitchFamily="34" charset="77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MT" panose="020B0502020104020203" pitchFamily="34" charset="77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MT" panose="020B0502020104020203" pitchFamily="34" charset="77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69FA6-BCED-4F8B-52B6-A66F076804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C9256-000C-C600-B056-BA0C2095DF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group of buildings with logos&#10;&#10;AI-generated content may be incorrect.">
            <a:extLst>
              <a:ext uri="{FF2B5EF4-FFF2-40B4-BE49-F238E27FC236}">
                <a16:creationId xmlns:a16="http://schemas.microsoft.com/office/drawing/2014/main" id="{2E559315-AE06-CB2A-6C4E-F2F158AD6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269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21F36B-9838-E648-CCE9-071FED9DA4C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sz="4800" dirty="0">
                <a:latin typeface="Urbane Medium" panose="00000600000000000000" pitchFamily="50" charset="0"/>
              </a:rPr>
              <a:t>Understanding Housing Markets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C6D66D3-D0AB-9BE9-01E7-0D088AFA01C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72800" y="6367463"/>
            <a:ext cx="1219200" cy="261937"/>
          </a:xfrm>
        </p:spPr>
        <p:txBody>
          <a:bodyPr/>
          <a:lstStyle/>
          <a:p>
            <a:pPr>
              <a:defRPr/>
            </a:pPr>
            <a:fld id="{9AA57188-F0CC-2248-8D7A-0F5510F7B643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2199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ph of a bar graph&#10;&#10;AI-generated content may be incorrect.">
            <a:extLst>
              <a:ext uri="{FF2B5EF4-FFF2-40B4-BE49-F238E27FC236}">
                <a16:creationId xmlns:a16="http://schemas.microsoft.com/office/drawing/2014/main" id="{C3C37CCC-C3A3-B055-A636-B8FC59729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150" y="757459"/>
            <a:ext cx="11823700" cy="5911850"/>
          </a:xfrm>
          <a:prstGeom prst="rect">
            <a:avLst/>
          </a:prstGeom>
        </p:spPr>
      </p:pic>
      <p:sp>
        <p:nvSpPr>
          <p:cNvPr id="2" name="Subtitle 1">
            <a:extLst>
              <a:ext uri="{FF2B5EF4-FFF2-40B4-BE49-F238E27FC236}">
                <a16:creationId xmlns:a16="http://schemas.microsoft.com/office/drawing/2014/main" id="{9C3FC704-6A74-6E08-7144-F688B0352D4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0" y="47982"/>
            <a:ext cx="12142383" cy="651748"/>
          </a:xfrm>
        </p:spPr>
        <p:txBody>
          <a:bodyPr/>
          <a:lstStyle/>
          <a:p>
            <a:pPr algn="ctr"/>
            <a:r>
              <a:rPr lang="en-US" sz="2400" dirty="0">
                <a:latin typeface="Urbane Medium" panose="00000600000000000000" pitchFamily="50" charset="0"/>
              </a:rPr>
              <a:t>Georgia looks like the US average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B106E6-798E-CC0B-34ED-F15ABF53176A}"/>
              </a:ext>
            </a:extLst>
          </p:cNvPr>
          <p:cNvSpPr txBox="1"/>
          <p:nvPr/>
        </p:nvSpPr>
        <p:spPr>
          <a:xfrm>
            <a:off x="0" y="6581001"/>
            <a:ext cx="25330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rPr>
              <a:t>Source: U.S. Census, 2024 1-year ACS</a:t>
            </a:r>
          </a:p>
        </p:txBody>
      </p:sp>
      <p:sp>
        <p:nvSpPr>
          <p:cNvPr id="6" name="Down Arrow 5">
            <a:extLst>
              <a:ext uri="{FF2B5EF4-FFF2-40B4-BE49-F238E27FC236}">
                <a16:creationId xmlns:a16="http://schemas.microsoft.com/office/drawing/2014/main" id="{C3F5F746-AEB1-6431-3284-34DB81269454}"/>
              </a:ext>
            </a:extLst>
          </p:cNvPr>
          <p:cNvSpPr/>
          <p:nvPr/>
        </p:nvSpPr>
        <p:spPr>
          <a:xfrm>
            <a:off x="2966226" y="3432621"/>
            <a:ext cx="289932" cy="434897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C27127-ECFE-FD4B-64BD-1363207544C1}"/>
              </a:ext>
            </a:extLst>
          </p:cNvPr>
          <p:cNvSpPr txBox="1"/>
          <p:nvPr/>
        </p:nvSpPr>
        <p:spPr>
          <a:xfrm>
            <a:off x="2083523" y="757459"/>
            <a:ext cx="69765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latin typeface="Grad" panose="00000500000000000000" pitchFamily="50" charset="0"/>
              </a:rPr>
              <a:t>Ratio of housing units per household in 2024</a:t>
            </a:r>
          </a:p>
        </p:txBody>
      </p:sp>
    </p:spTree>
    <p:extLst>
      <p:ext uri="{BB962C8B-B14F-4D97-AF65-F5344CB8AC3E}">
        <p14:creationId xmlns:p14="http://schemas.microsoft.com/office/powerpoint/2010/main" val="4200058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EBF6B7-6F4F-2062-3054-2ED9AF87E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map of the state of georgia&#10;&#10;AI-generated content may be incorrect.">
            <a:extLst>
              <a:ext uri="{FF2B5EF4-FFF2-40B4-BE49-F238E27FC236}">
                <a16:creationId xmlns:a16="http://schemas.microsoft.com/office/drawing/2014/main" id="{4BE6B403-3C3C-BF53-88E1-109D7ABB94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052" t="5216" r="37733" b="4086"/>
          <a:stretch>
            <a:fillRect/>
          </a:stretch>
        </p:blipFill>
        <p:spPr>
          <a:xfrm>
            <a:off x="228260" y="1092600"/>
            <a:ext cx="4974394" cy="5752287"/>
          </a:xfrm>
          <a:prstGeom prst="rect">
            <a:avLst/>
          </a:prstGeom>
        </p:spPr>
      </p:pic>
      <p:pic>
        <p:nvPicPr>
          <p:cNvPr id="10" name="Picture 9" descr="A black background with blue letters&#10;&#10;AI-generated content may be incorrect.">
            <a:extLst>
              <a:ext uri="{FF2B5EF4-FFF2-40B4-BE49-F238E27FC236}">
                <a16:creationId xmlns:a16="http://schemas.microsoft.com/office/drawing/2014/main" id="{C09B7D62-E79B-1BA1-F300-35CFC9F6F5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260" y="708898"/>
            <a:ext cx="5374746" cy="532221"/>
          </a:xfrm>
          <a:prstGeom prst="rect">
            <a:avLst/>
          </a:prstGeom>
        </p:spPr>
      </p:pic>
      <p:pic>
        <p:nvPicPr>
          <p:cNvPr id="12" name="Picture 11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6478DA1B-4896-9176-B635-B1BFAE9879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4676" y="708898"/>
            <a:ext cx="4391586" cy="669152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F4A16A82-958E-269E-7CA3-F2C52D02899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0" y="57150"/>
            <a:ext cx="12191360" cy="651748"/>
          </a:xfrm>
        </p:spPr>
        <p:txBody>
          <a:bodyPr lIns="91440" tIns="45720" rIns="91440" bIns="45720" anchor="t"/>
          <a:lstStyle/>
          <a:p>
            <a:pPr algn="ctr"/>
            <a:r>
              <a:rPr lang="en-US" sz="2400" dirty="0">
                <a:latin typeface="Urbane Medium" panose="00000600000000000000" pitchFamily="50" charset="0"/>
              </a:rPr>
              <a:t>Constraints in urban core and surrounding suburbs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25E102-C9A1-BE9E-33D5-BD64435CBF3C}"/>
              </a:ext>
            </a:extLst>
          </p:cNvPr>
          <p:cNvSpPr txBox="1"/>
          <p:nvPr/>
        </p:nvSpPr>
        <p:spPr>
          <a:xfrm>
            <a:off x="96108" y="6546934"/>
            <a:ext cx="300915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050" dirty="0">
                <a:latin typeface="Urbane Medium" panose="00000600000000000000" pitchFamily="50" charset="0"/>
              </a:rPr>
              <a:t>Source: Census ACS 2022 5 year sample</a:t>
            </a:r>
          </a:p>
        </p:txBody>
      </p:sp>
      <p:pic>
        <p:nvPicPr>
          <p:cNvPr id="22" name="Picture 21" descr="A chart of color spectrum&#10;&#10;AI-generated content may be incorrect.">
            <a:extLst>
              <a:ext uri="{FF2B5EF4-FFF2-40B4-BE49-F238E27FC236}">
                <a16:creationId xmlns:a16="http://schemas.microsoft.com/office/drawing/2014/main" id="{AE6E4B59-7A39-8F4B-ACE3-0B296148261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0332" t="31896" r="33251" b="30400"/>
          <a:stretch>
            <a:fillRect/>
          </a:stretch>
        </p:blipFill>
        <p:spPr>
          <a:xfrm>
            <a:off x="4917724" y="1530646"/>
            <a:ext cx="1749776" cy="2415452"/>
          </a:xfrm>
          <a:prstGeom prst="rect">
            <a:avLst/>
          </a:prstGeom>
        </p:spPr>
      </p:pic>
      <p:pic>
        <p:nvPicPr>
          <p:cNvPr id="5" name="Picture 4" descr="A map of the state of georgia&#10;&#10;AI-generated content may be incorrect.">
            <a:extLst>
              <a:ext uri="{FF2B5EF4-FFF2-40B4-BE49-F238E27FC236}">
                <a16:creationId xmlns:a16="http://schemas.microsoft.com/office/drawing/2014/main" id="{75E1CD24-A0D2-CBB6-FB0F-8C1E25C0334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8944" t="4618" r="41140" b="5622"/>
          <a:stretch>
            <a:fillRect/>
          </a:stretch>
        </p:blipFill>
        <p:spPr>
          <a:xfrm>
            <a:off x="6875046" y="1274193"/>
            <a:ext cx="4872453" cy="5478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572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BBFDED7-AEB2-7D50-A7FF-0D0A5C2D3FF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9647" y="33252"/>
            <a:ext cx="12032504" cy="651748"/>
          </a:xfrm>
        </p:spPr>
        <p:txBody>
          <a:bodyPr/>
          <a:lstStyle/>
          <a:p>
            <a:pPr algn="ctr"/>
            <a:r>
              <a:rPr lang="en-US" sz="2400" dirty="0">
                <a:latin typeface="Urbane Medium" panose="00000600000000000000" pitchFamily="50" charset="0"/>
              </a:rPr>
              <a:t>Measuring housing underproduction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37B040-B835-A7AF-DF16-2E10812BA1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2609" t="38383" r="33711" b="16703"/>
          <a:stretch/>
        </p:blipFill>
        <p:spPr>
          <a:xfrm>
            <a:off x="222248" y="2035104"/>
            <a:ext cx="6258763" cy="384988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C0DB9F3-D064-65D7-C8F0-A1C53411454A}"/>
              </a:ext>
            </a:extLst>
          </p:cNvPr>
          <p:cNvSpPr txBox="1"/>
          <p:nvPr/>
        </p:nvSpPr>
        <p:spPr>
          <a:xfrm>
            <a:off x="2245396" y="1334302"/>
            <a:ext cx="22124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4400" dirty="0">
                <a:solidFill>
                  <a:schemeClr val="accent1"/>
                </a:solidFill>
                <a:latin typeface="Grad" panose="00000500000000000000" pitchFamily="50" charset="0"/>
              </a:rPr>
              <a:t>Demand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58173C-79D1-A94E-59DF-AD60EBE30BE7}"/>
              </a:ext>
            </a:extLst>
          </p:cNvPr>
          <p:cNvSpPr txBox="1"/>
          <p:nvPr/>
        </p:nvSpPr>
        <p:spPr>
          <a:xfrm>
            <a:off x="8710246" y="1265663"/>
            <a:ext cx="18389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4400" dirty="0">
                <a:solidFill>
                  <a:schemeClr val="accent1"/>
                </a:solidFill>
                <a:latin typeface="Grad" panose="00000500000000000000" pitchFamily="50" charset="0"/>
              </a:rPr>
              <a:t>Supply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A1E9DC-41A4-C7CE-9F25-782D1829E19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6173" t="38383" r="4175" b="16703"/>
          <a:stretch/>
        </p:blipFill>
        <p:spPr>
          <a:xfrm>
            <a:off x="6611814" y="2075210"/>
            <a:ext cx="5510337" cy="384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944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F3084AE0-FAF4-61B9-7AA4-C8EDB46D106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0" y="47982"/>
            <a:ext cx="12192000" cy="651748"/>
          </a:xfrm>
        </p:spPr>
        <p:txBody>
          <a:bodyPr/>
          <a:lstStyle/>
          <a:p>
            <a:pPr algn="ctr"/>
            <a:r>
              <a:rPr lang="en-US" sz="2400" dirty="0">
                <a:latin typeface="Urbane Medium" panose="00000600000000000000" pitchFamily="50" charset="0"/>
              </a:rPr>
              <a:t>What is affordability, anyway? </a:t>
            </a:r>
          </a:p>
        </p:txBody>
      </p:sp>
      <p:pic>
        <p:nvPicPr>
          <p:cNvPr id="4" name="Picture 3" descr="A building under construction with scaffolding&#10;&#10;AI-generated content may be incorrect.">
            <a:extLst>
              <a:ext uri="{FF2B5EF4-FFF2-40B4-BE49-F238E27FC236}">
                <a16:creationId xmlns:a16="http://schemas.microsoft.com/office/drawing/2014/main" id="{35B60585-57F5-73EF-A6DF-2212084071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117" y="787092"/>
            <a:ext cx="3911604" cy="3607108"/>
          </a:xfrm>
          <a:prstGeom prst="rect">
            <a:avLst/>
          </a:prstGeom>
        </p:spPr>
      </p:pic>
      <p:pic>
        <p:nvPicPr>
          <p:cNvPr id="6" name="Picture 5" descr="A group of houses with cars parked in front of them&#10;&#10;AI-generated content may be incorrect.">
            <a:extLst>
              <a:ext uri="{FF2B5EF4-FFF2-40B4-BE49-F238E27FC236}">
                <a16:creationId xmlns:a16="http://schemas.microsoft.com/office/drawing/2014/main" id="{0B287AAB-CC7F-5B91-C52C-C02DD9B0B1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5073" y="4481562"/>
            <a:ext cx="5186895" cy="2304651"/>
          </a:xfrm>
          <a:prstGeom prst="rect">
            <a:avLst/>
          </a:prstGeom>
        </p:spPr>
      </p:pic>
      <p:pic>
        <p:nvPicPr>
          <p:cNvPr id="8" name="Picture 7" descr="A close-up of a white background&#10;&#10;AI-generated content may be incorrect.">
            <a:extLst>
              <a:ext uri="{FF2B5EF4-FFF2-40B4-BE49-F238E27FC236}">
                <a16:creationId xmlns:a16="http://schemas.microsoft.com/office/drawing/2014/main" id="{376F9E06-1246-A0C3-96D6-B35CFAFC11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9483" y="935183"/>
            <a:ext cx="7772400" cy="2047019"/>
          </a:xfrm>
          <a:prstGeom prst="rect">
            <a:avLst/>
          </a:prstGeom>
        </p:spPr>
      </p:pic>
      <p:pic>
        <p:nvPicPr>
          <p:cNvPr id="9" name="Picture 8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7A99F07E-4B8C-6D3A-2BF3-4C4B05FA7F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2090" y="3155333"/>
            <a:ext cx="7449910" cy="222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34167C-4BF9-A350-189D-F5DE054C5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ABC244-260E-54A2-3750-ADCD66DA89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sz="6000" dirty="0">
                <a:latin typeface="Urbane Medium" panose="00000600000000000000" pitchFamily="50" charset="0"/>
              </a:rPr>
              <a:t>Why Supply?</a:t>
            </a:r>
          </a:p>
        </p:txBody>
      </p:sp>
    </p:spTree>
    <p:extLst>
      <p:ext uri="{BB962C8B-B14F-4D97-AF65-F5344CB8AC3E}">
        <p14:creationId xmlns:p14="http://schemas.microsoft.com/office/powerpoint/2010/main" val="1246097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97946380-4213-9A6F-F5D4-A1572B202718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67015" y="50104"/>
            <a:ext cx="11857970" cy="651748"/>
          </a:xfrm>
        </p:spPr>
        <p:txBody>
          <a:bodyPr/>
          <a:lstStyle/>
          <a:p>
            <a:pPr algn="ctr"/>
            <a:r>
              <a:rPr lang="en-US" sz="2400" dirty="0">
                <a:latin typeface="Urbane Medium" panose="00000600000000000000" pitchFamily="50" charset="0"/>
              </a:rPr>
              <a:t>Housing production has short run and long run benefits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5DB68D-64FA-AD0D-96B8-3FB112C6C66A}"/>
              </a:ext>
            </a:extLst>
          </p:cNvPr>
          <p:cNvSpPr txBox="1"/>
          <p:nvPr/>
        </p:nvSpPr>
        <p:spPr>
          <a:xfrm>
            <a:off x="390747" y="990285"/>
            <a:ext cx="11696991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tx2"/>
                </a:solidFill>
                <a:latin typeface="Grad" panose="00000500000000000000" pitchFamily="50" charset="0"/>
                <a:ea typeface="Urbanist Medium" panose="020B0A04040200000203" pitchFamily="34" charset="77"/>
                <a:cs typeface="Urbanist Medium" panose="020B0A04040200000203" pitchFamily="34" charset="77"/>
              </a:rPr>
              <a:t>Short Run</a:t>
            </a:r>
          </a:p>
          <a:p>
            <a:r>
              <a:rPr lang="en-US" sz="3600" dirty="0">
                <a:latin typeface="Grad" panose="00000500000000000000" pitchFamily="50" charset="0"/>
                <a:ea typeface="Urbanist Medium" panose="020B0A04040200000203" pitchFamily="34" charset="77"/>
                <a:cs typeface="Urbanist Medium" panose="020B0A04040200000203" pitchFamily="34" charset="77"/>
              </a:rPr>
              <a:t>	</a:t>
            </a:r>
            <a:r>
              <a:rPr lang="en-US" sz="3200" dirty="0">
                <a:latin typeface="Grad" panose="00000500000000000000" pitchFamily="50" charset="0"/>
                <a:ea typeface="Urbanist Medium" panose="020B0A04040200000203" pitchFamily="34" charset="77"/>
                <a:cs typeface="Urbanist Medium" panose="020B0A04040200000203" pitchFamily="34" charset="77"/>
              </a:rPr>
              <a:t>-Elasticity</a:t>
            </a:r>
          </a:p>
          <a:p>
            <a:pPr lvl="1"/>
            <a:r>
              <a:rPr lang="en-US" sz="2600" dirty="0">
                <a:solidFill>
                  <a:schemeClr val="tx2"/>
                </a:solidFill>
                <a:latin typeface="Grad" panose="00000500000000000000" pitchFamily="50" charset="0"/>
                <a:ea typeface="Baskerville" panose="02020502070401020303" pitchFamily="18" charset="0"/>
              </a:rPr>
              <a:t>The relationship between supply and price.</a:t>
            </a:r>
          </a:p>
          <a:p>
            <a:pPr lvl="1"/>
            <a:endParaRPr lang="en-US" sz="1500" dirty="0">
              <a:latin typeface="Grad" panose="00000500000000000000" pitchFamily="50" charset="0"/>
            </a:endParaRPr>
          </a:p>
          <a:p>
            <a:r>
              <a:rPr lang="en-US" sz="1500" dirty="0">
                <a:latin typeface="Grad" panose="00000500000000000000" pitchFamily="50" charset="0"/>
                <a:ea typeface="Baskerville" panose="02020502070401020303" pitchFamily="18" charset="0"/>
              </a:rPr>
              <a:t>	</a:t>
            </a:r>
            <a:r>
              <a:rPr lang="en-US" sz="3600" dirty="0">
                <a:latin typeface="Grad" panose="00000500000000000000" pitchFamily="50" charset="0"/>
                <a:ea typeface="Urbanist Medium" panose="020B0A04040200000203" pitchFamily="34" charset="77"/>
                <a:cs typeface="Urbanist Medium" panose="020B0A04040200000203" pitchFamily="34" charset="77"/>
              </a:rPr>
              <a:t>-</a:t>
            </a:r>
            <a:r>
              <a:rPr lang="en-US" sz="3200" dirty="0">
                <a:latin typeface="Grad" panose="00000500000000000000" pitchFamily="50" charset="0"/>
                <a:ea typeface="Urbanist Medium" panose="020B0A04040200000203" pitchFamily="34" charset="77"/>
                <a:cs typeface="Urbanist Medium" panose="020B0A04040200000203" pitchFamily="34" charset="77"/>
              </a:rPr>
              <a:t>Income Sorting / Vacancy Chains</a:t>
            </a:r>
          </a:p>
          <a:p>
            <a:pPr lvl="1"/>
            <a:r>
              <a:rPr lang="en-US" sz="2600" dirty="0">
                <a:solidFill>
                  <a:schemeClr val="tx2"/>
                </a:solidFill>
                <a:latin typeface="Grad" panose="00000500000000000000" pitchFamily="50" charset="0"/>
                <a:ea typeface="Baskerville" panose="02020502070401020303" pitchFamily="18" charset="0"/>
              </a:rPr>
              <a:t>Households rarely spend exactly 30% of their income on housing, households that spend less crowd out lower income households.</a:t>
            </a:r>
          </a:p>
          <a:p>
            <a:pPr lvl="1"/>
            <a:endParaRPr lang="en-US" sz="2600" dirty="0">
              <a:solidFill>
                <a:schemeClr val="tx2"/>
              </a:solidFill>
              <a:latin typeface="Grad" panose="00000500000000000000" pitchFamily="50" charset="0"/>
              <a:ea typeface="Urbanist Medium" panose="020B0A04040200000203" pitchFamily="34" charset="77"/>
              <a:cs typeface="Urbanist Medium" panose="020B0A04040200000203" pitchFamily="34" charset="77"/>
            </a:endParaRPr>
          </a:p>
          <a:p>
            <a:r>
              <a:rPr lang="en-US" sz="4000" dirty="0">
                <a:solidFill>
                  <a:schemeClr val="tx2"/>
                </a:solidFill>
                <a:latin typeface="Grad" panose="00000500000000000000" pitchFamily="50" charset="0"/>
                <a:ea typeface="Urbanist Medium" panose="020B0A04040200000203" pitchFamily="34" charset="77"/>
                <a:cs typeface="Urbanist Medium" panose="020B0A04040200000203" pitchFamily="34" charset="77"/>
              </a:rPr>
              <a:t>Long Run </a:t>
            </a:r>
          </a:p>
          <a:p>
            <a:pPr lvl="1"/>
            <a:r>
              <a:rPr lang="en-US" sz="3600" dirty="0">
                <a:latin typeface="Grad" panose="00000500000000000000" pitchFamily="50" charset="0"/>
                <a:ea typeface="Urbanist Medium" panose="020B0A04040200000203" pitchFamily="34" charset="77"/>
                <a:cs typeface="Urbanist Medium" panose="020B0A04040200000203" pitchFamily="34" charset="77"/>
              </a:rPr>
              <a:t>-</a:t>
            </a:r>
            <a:r>
              <a:rPr lang="en-US" sz="3200" dirty="0">
                <a:latin typeface="Grad" panose="00000500000000000000" pitchFamily="50" charset="0"/>
                <a:ea typeface="Urbanist Medium" panose="020B0A04040200000203" pitchFamily="34" charset="77"/>
                <a:cs typeface="Urbanist Medium" panose="020B0A04040200000203" pitchFamily="34" charset="77"/>
              </a:rPr>
              <a:t>Filtering</a:t>
            </a:r>
          </a:p>
          <a:p>
            <a:pPr lvl="1"/>
            <a:r>
              <a:rPr lang="en-US" sz="2600" dirty="0">
                <a:solidFill>
                  <a:schemeClr val="tx2"/>
                </a:solidFill>
                <a:latin typeface="Grad" panose="00000500000000000000" pitchFamily="50" charset="0"/>
                <a:ea typeface="Baskerville" panose="02020502070401020303" pitchFamily="18" charset="0"/>
              </a:rPr>
              <a:t>Depreciation of older housing stock over time.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8B0BEEDF-432A-BE7A-D303-BD87582C6BDD}"/>
              </a:ext>
            </a:extLst>
          </p:cNvPr>
          <p:cNvSpPr/>
          <p:nvPr/>
        </p:nvSpPr>
        <p:spPr>
          <a:xfrm>
            <a:off x="3236259" y="1272988"/>
            <a:ext cx="2034988" cy="251012"/>
          </a:xfrm>
          <a:prstGeom prst="rightArrow">
            <a:avLst/>
          </a:prstGeom>
          <a:solidFill>
            <a:schemeClr val="accent1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1AEDE47F-A472-B370-7659-98A0B1CEC0F7}"/>
              </a:ext>
            </a:extLst>
          </p:cNvPr>
          <p:cNvSpPr/>
          <p:nvPr/>
        </p:nvSpPr>
        <p:spPr>
          <a:xfrm>
            <a:off x="3236258" y="4742329"/>
            <a:ext cx="6553201" cy="251012"/>
          </a:xfrm>
          <a:prstGeom prst="rightArrow">
            <a:avLst/>
          </a:prstGeom>
          <a:solidFill>
            <a:schemeClr val="accent1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709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aph showing the value of a market&#10;&#10;Description automatically generated with medium confidence">
            <a:extLst>
              <a:ext uri="{FF2B5EF4-FFF2-40B4-BE49-F238E27FC236}">
                <a16:creationId xmlns:a16="http://schemas.microsoft.com/office/drawing/2014/main" id="{019C7E19-BE77-33D8-C74A-C2142383E18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5349" b="39323"/>
          <a:stretch/>
        </p:blipFill>
        <p:spPr>
          <a:xfrm>
            <a:off x="500245" y="858077"/>
            <a:ext cx="10830363" cy="59519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B8CC81E-A471-CBC8-8F07-681E95368E05}"/>
              </a:ext>
            </a:extLst>
          </p:cNvPr>
          <p:cNvSpPr txBox="1"/>
          <p:nvPr/>
        </p:nvSpPr>
        <p:spPr>
          <a:xfrm>
            <a:off x="214183" y="47982"/>
            <a:ext cx="11683006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l"/>
            <a:r>
              <a:rPr lang="en-US" sz="2400" dirty="0">
                <a:solidFill>
                  <a:schemeClr val="bg1"/>
                </a:solidFill>
                <a:latin typeface="Urbane Medium" panose="00000600000000000000" pitchFamily="50" charset="0"/>
              </a:rPr>
              <a:t>Short run affordability benefit occurs only when production is sustained</a:t>
            </a:r>
          </a:p>
        </p:txBody>
      </p:sp>
    </p:spTree>
    <p:extLst>
      <p:ext uri="{BB962C8B-B14F-4D97-AF65-F5344CB8AC3E}">
        <p14:creationId xmlns:p14="http://schemas.microsoft.com/office/powerpoint/2010/main" val="168870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5BA44-6471-4E49-F44C-978AA7DE4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F8D3D5D7-E2AB-7653-047A-CC52EF5ADDF7}"/>
              </a:ext>
            </a:extLst>
          </p:cNvPr>
          <p:cNvSpPr txBox="1">
            <a:spLocks/>
          </p:cNvSpPr>
          <p:nvPr/>
        </p:nvSpPr>
        <p:spPr>
          <a:xfrm>
            <a:off x="0" y="57150"/>
            <a:ext cx="12261574" cy="65174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b="0" i="0" kern="1200" spc="50" baseline="0">
                <a:solidFill>
                  <a:schemeClr val="bg1"/>
                </a:solidFill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defRPr>
            </a:lvl1pPr>
            <a:lvl2pPr marL="4572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latin typeface="Urbane Medium"/>
              </a:rPr>
              <a:t>Households don’t perfectly sort by income into rental units</a:t>
            </a:r>
            <a:endParaRPr lang="en-US" sz="2400" dirty="0">
              <a:latin typeface="Urbane Medium" panose="00000600000000000000" pitchFamily="50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FB6ECF-0C3D-8896-66C4-A9D1F4E56019}"/>
              </a:ext>
            </a:extLst>
          </p:cNvPr>
          <p:cNvSpPr txBox="1"/>
          <p:nvPr/>
        </p:nvSpPr>
        <p:spPr>
          <a:xfrm>
            <a:off x="1749682" y="803993"/>
            <a:ext cx="83751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Grad" panose="00000500000000000000" pitchFamily="50" charset="0"/>
              </a:rPr>
              <a:t>Household income distribution </a:t>
            </a:r>
          </a:p>
          <a:p>
            <a:pPr algn="ctr"/>
            <a:r>
              <a:rPr lang="en-US" sz="2400" dirty="0">
                <a:latin typeface="Grad" panose="00000500000000000000" pitchFamily="50" charset="0"/>
              </a:rPr>
              <a:t>Renters occupying apartments affordable from 0 to 60% of AMI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15054E4-E20F-4ED4-4E40-DCF5DD426752}"/>
              </a:ext>
            </a:extLst>
          </p:cNvPr>
          <p:cNvSpPr txBox="1"/>
          <p:nvPr/>
        </p:nvSpPr>
        <p:spPr>
          <a:xfrm>
            <a:off x="4238688" y="1625488"/>
            <a:ext cx="30828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solidFill>
                  <a:schemeClr val="tx2"/>
                </a:solidFill>
                <a:latin typeface="Grad" panose="00000500000000000000" pitchFamily="50" charset="0"/>
              </a:rPr>
              <a:t>Atlanta MSA, 2024</a:t>
            </a:r>
          </a:p>
        </p:txBody>
      </p:sp>
      <p:pic>
        <p:nvPicPr>
          <p:cNvPr id="2" name="Picture 1" descr="A graph of housing cost&#10;&#10;AI-generated content may be incorrect.">
            <a:extLst>
              <a:ext uri="{FF2B5EF4-FFF2-40B4-BE49-F238E27FC236}">
                <a16:creationId xmlns:a16="http://schemas.microsoft.com/office/drawing/2014/main" id="{6E269807-5F77-DCFF-B3F4-843A9194E6E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9273" t="29326" b="35337"/>
          <a:stretch>
            <a:fillRect/>
          </a:stretch>
        </p:blipFill>
        <p:spPr>
          <a:xfrm>
            <a:off x="9090044" y="2662426"/>
            <a:ext cx="3101956" cy="3525700"/>
          </a:xfrm>
          <a:prstGeom prst="rect">
            <a:avLst/>
          </a:prstGeom>
        </p:spPr>
      </p:pic>
      <p:pic>
        <p:nvPicPr>
          <p:cNvPr id="4" name="Picture 3" descr="A graph of a building&#10;&#10;AI-generated content may be incorrect.">
            <a:extLst>
              <a:ext uri="{FF2B5EF4-FFF2-40B4-BE49-F238E27FC236}">
                <a16:creationId xmlns:a16="http://schemas.microsoft.com/office/drawing/2014/main" id="{2E56ACFF-9B21-768A-8E41-67015E54CF6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43" t="12532" r="77674" b="12302"/>
          <a:stretch>
            <a:fillRect/>
          </a:stretch>
        </p:blipFill>
        <p:spPr>
          <a:xfrm rot="5400000">
            <a:off x="2725220" y="-62794"/>
            <a:ext cx="3525701" cy="89761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B6AF77-E60D-901E-8EC8-73E1D5CA1348}"/>
              </a:ext>
            </a:extLst>
          </p:cNvPr>
          <p:cNvSpPr txBox="1"/>
          <p:nvPr/>
        </p:nvSpPr>
        <p:spPr>
          <a:xfrm>
            <a:off x="5258431" y="2293094"/>
            <a:ext cx="678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Units</a:t>
            </a:r>
          </a:p>
        </p:txBody>
      </p:sp>
    </p:spTree>
    <p:extLst>
      <p:ext uri="{BB962C8B-B14F-4D97-AF65-F5344CB8AC3E}">
        <p14:creationId xmlns:p14="http://schemas.microsoft.com/office/powerpoint/2010/main" val="307046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B8181-D269-BFD7-9F6D-9B4DCC4AA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aph of a building&#10;&#10;AI-generated content may be incorrect.">
            <a:extLst>
              <a:ext uri="{FF2B5EF4-FFF2-40B4-BE49-F238E27FC236}">
                <a16:creationId xmlns:a16="http://schemas.microsoft.com/office/drawing/2014/main" id="{35C839E0-EE6A-D79F-86F4-8C547064C1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765" b="13773"/>
          <a:stretch>
            <a:fillRect/>
          </a:stretch>
        </p:blipFill>
        <p:spPr>
          <a:xfrm>
            <a:off x="483177" y="1265658"/>
            <a:ext cx="10946823" cy="5434190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BFC94A2C-E130-B527-B118-8F82B51F22F1}"/>
              </a:ext>
            </a:extLst>
          </p:cNvPr>
          <p:cNvSpPr txBox="1">
            <a:spLocks/>
          </p:cNvSpPr>
          <p:nvPr/>
        </p:nvSpPr>
        <p:spPr>
          <a:xfrm>
            <a:off x="0" y="57150"/>
            <a:ext cx="12261574" cy="65174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b="0" i="0" kern="1200" spc="50" baseline="0">
                <a:solidFill>
                  <a:schemeClr val="bg1"/>
                </a:solidFill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defRPr>
            </a:lvl1pPr>
            <a:lvl2pPr marL="4572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latin typeface="Urbane Medium"/>
              </a:rPr>
              <a:t>Higher income renter households reduce availability of affordable units</a:t>
            </a:r>
            <a:endParaRPr lang="en-US" sz="2400" dirty="0">
              <a:latin typeface="Urbane Medium" panose="00000600000000000000" pitchFamily="50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C518C0-6313-D5D8-9F86-DB3DE754BEE4}"/>
              </a:ext>
            </a:extLst>
          </p:cNvPr>
          <p:cNvSpPr txBox="1"/>
          <p:nvPr/>
        </p:nvSpPr>
        <p:spPr>
          <a:xfrm>
            <a:off x="1968075" y="803993"/>
            <a:ext cx="79383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Grad" panose="00000500000000000000" pitchFamily="50" charset="0"/>
              </a:rPr>
              <a:t>Renter Household income distribution by unit affordability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0E5FA89-8588-78CC-A067-75512B315DFD}"/>
              </a:ext>
            </a:extLst>
          </p:cNvPr>
          <p:cNvSpPr txBox="1"/>
          <p:nvPr/>
        </p:nvSpPr>
        <p:spPr>
          <a:xfrm>
            <a:off x="4420285" y="1183963"/>
            <a:ext cx="30828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solidFill>
                  <a:schemeClr val="tx2"/>
                </a:solidFill>
                <a:latin typeface="Grad" panose="00000500000000000000" pitchFamily="50" charset="0"/>
              </a:rPr>
              <a:t>Atlanta MSA, 2024</a:t>
            </a:r>
          </a:p>
        </p:txBody>
      </p:sp>
    </p:spTree>
    <p:extLst>
      <p:ext uri="{BB962C8B-B14F-4D97-AF65-F5344CB8AC3E}">
        <p14:creationId xmlns:p14="http://schemas.microsoft.com/office/powerpoint/2010/main" val="105244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C71F8915-25FC-E86F-97B9-07904511770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0" y="47982"/>
            <a:ext cx="12192000" cy="651748"/>
          </a:xfrm>
        </p:spPr>
        <p:txBody>
          <a:bodyPr/>
          <a:lstStyle/>
          <a:p>
            <a:pPr algn="ctr"/>
            <a:r>
              <a:rPr lang="en-US" sz="2400" dirty="0">
                <a:latin typeface="Urbane Medium" panose="00000600000000000000" pitchFamily="50" charset="0"/>
              </a:rPr>
              <a:t>Vacancy chains free up units lower down the affordability ladder </a:t>
            </a:r>
          </a:p>
        </p:txBody>
      </p:sp>
      <p:pic>
        <p:nvPicPr>
          <p:cNvPr id="1026" name="Picture 2" descr="Carlos Chicas Berti - Urban planner | LinkedIn">
            <a:extLst>
              <a:ext uri="{FF2B5EF4-FFF2-40B4-BE49-F238E27FC236}">
                <a16:creationId xmlns:a16="http://schemas.microsoft.com/office/drawing/2014/main" id="{02D125F6-9B27-AE2F-0C51-9EEEC97C21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444"/>
          <a:stretch>
            <a:fillRect/>
          </a:stretch>
        </p:blipFill>
        <p:spPr bwMode="auto">
          <a:xfrm>
            <a:off x="427494" y="2842498"/>
            <a:ext cx="11337012" cy="263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8BFE03-5040-9A7E-4672-BD2BF6E4776E}"/>
              </a:ext>
            </a:extLst>
          </p:cNvPr>
          <p:cNvSpPr txBox="1"/>
          <p:nvPr/>
        </p:nvSpPr>
        <p:spPr>
          <a:xfrm>
            <a:off x="1579097" y="1961029"/>
            <a:ext cx="14093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chemeClr val="tx2"/>
                </a:solidFill>
                <a:latin typeface="Urbane Medium" panose="00000600000000000000" pitchFamily="50" charset="0"/>
              </a:rPr>
              <a:t>Step 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0499FA-E05E-C6CA-D96B-F74A4C2DB588}"/>
              </a:ext>
            </a:extLst>
          </p:cNvPr>
          <p:cNvSpPr txBox="1"/>
          <p:nvPr/>
        </p:nvSpPr>
        <p:spPr>
          <a:xfrm>
            <a:off x="5325597" y="1961029"/>
            <a:ext cx="15408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chemeClr val="tx2"/>
                </a:solidFill>
                <a:latin typeface="Urbane Medium" panose="00000600000000000000" pitchFamily="50" charset="0"/>
              </a:rPr>
              <a:t>Step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D317E2-EFBE-BA9F-1191-89B877D4FC14}"/>
              </a:ext>
            </a:extLst>
          </p:cNvPr>
          <p:cNvSpPr txBox="1"/>
          <p:nvPr/>
        </p:nvSpPr>
        <p:spPr>
          <a:xfrm>
            <a:off x="9402297" y="1961029"/>
            <a:ext cx="19030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chemeClr val="tx2"/>
                </a:solidFill>
                <a:latin typeface="Urbane Medium" panose="00000600000000000000" pitchFamily="50" charset="0"/>
              </a:rPr>
              <a:t>Step 3….</a:t>
            </a:r>
          </a:p>
        </p:txBody>
      </p:sp>
    </p:spTree>
    <p:extLst>
      <p:ext uri="{BB962C8B-B14F-4D97-AF65-F5344CB8AC3E}">
        <p14:creationId xmlns:p14="http://schemas.microsoft.com/office/powerpoint/2010/main" val="3382133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47AD7-3860-44E4-B183-7AC08AAB4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7EE35A44-3C5D-F1FB-D317-D48A94C6C4A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0683" y="30997"/>
            <a:ext cx="11994776" cy="651748"/>
          </a:xfrm>
        </p:spPr>
        <p:txBody>
          <a:bodyPr/>
          <a:lstStyle/>
          <a:p>
            <a:pPr algn="ctr"/>
            <a:r>
              <a:rPr lang="en-US" sz="2400" dirty="0">
                <a:latin typeface="Urbane Medium" panose="00000600000000000000" pitchFamily="50" charset="0"/>
              </a:rPr>
              <a:t>Filtering occurs over two decades, then stabilizes 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3849C0C-D92F-01CE-844F-ADD48CE5B3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8533977"/>
              </p:ext>
            </p:extLst>
          </p:nvPr>
        </p:nvGraphicFramePr>
        <p:xfrm>
          <a:off x="266700" y="977899"/>
          <a:ext cx="11544300" cy="5596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47C34AC-E540-BBFD-A0FF-BF3E7252F63B}"/>
              </a:ext>
            </a:extLst>
          </p:cNvPr>
          <p:cNvSpPr txBox="1"/>
          <p:nvPr/>
        </p:nvSpPr>
        <p:spPr>
          <a:xfrm>
            <a:off x="1961372" y="1039339"/>
            <a:ext cx="87700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chemeClr val="tx2"/>
                </a:solidFill>
                <a:latin typeface="Grad" panose="00000500000000000000" pitchFamily="50" charset="0"/>
              </a:rPr>
              <a:t>Building level rent for 1 bedroom units – City of Atlanta – 4Q 2025</a:t>
            </a:r>
          </a:p>
        </p:txBody>
      </p:sp>
      <p:sp>
        <p:nvSpPr>
          <p:cNvPr id="3" name="Left Arrow 2">
            <a:extLst>
              <a:ext uri="{FF2B5EF4-FFF2-40B4-BE49-F238E27FC236}">
                <a16:creationId xmlns:a16="http://schemas.microsoft.com/office/drawing/2014/main" id="{9EBAEFFE-D6CE-7BDD-B664-570BFB8F02C6}"/>
              </a:ext>
            </a:extLst>
          </p:cNvPr>
          <p:cNvSpPr/>
          <p:nvPr/>
        </p:nvSpPr>
        <p:spPr>
          <a:xfrm rot="20414435">
            <a:off x="7023277" y="2053141"/>
            <a:ext cx="3449782" cy="1052946"/>
          </a:xfrm>
          <a:prstGeom prst="leftArrow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Grad" panose="00000500000000000000" pitchFamily="50" charset="0"/>
              </a:rPr>
              <a:t>Filtering</a:t>
            </a:r>
          </a:p>
        </p:txBody>
      </p:sp>
      <p:sp>
        <p:nvSpPr>
          <p:cNvPr id="8" name="Left Arrow 7">
            <a:extLst>
              <a:ext uri="{FF2B5EF4-FFF2-40B4-BE49-F238E27FC236}">
                <a16:creationId xmlns:a16="http://schemas.microsoft.com/office/drawing/2014/main" id="{BB779788-344C-F65B-FFFD-7AE9799962EB}"/>
              </a:ext>
            </a:extLst>
          </p:cNvPr>
          <p:cNvSpPr/>
          <p:nvPr/>
        </p:nvSpPr>
        <p:spPr>
          <a:xfrm>
            <a:off x="1260764" y="2605279"/>
            <a:ext cx="5504170" cy="1052946"/>
          </a:xfrm>
          <a:prstGeom prst="leftArrow">
            <a:avLst/>
          </a:prstGeom>
          <a:solidFill>
            <a:schemeClr val="accent1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Grad" panose="00000500000000000000" pitchFamily="50" charset="0"/>
              </a:rPr>
              <a:t>Stabilization</a:t>
            </a:r>
            <a:endParaRPr lang="en-US" dirty="0">
              <a:solidFill>
                <a:schemeClr val="bg1"/>
              </a:solidFill>
              <a:latin typeface="Grad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9944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721999FD-4E83-3D9C-C044-CF60EE540D1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71718" y="64599"/>
            <a:ext cx="12024308" cy="651748"/>
          </a:xfrm>
        </p:spPr>
        <p:txBody>
          <a:bodyPr/>
          <a:lstStyle/>
          <a:p>
            <a:pPr algn="ctr"/>
            <a:r>
              <a:rPr lang="en-US" dirty="0"/>
              <a:t>In Atlanta, filtering </a:t>
            </a:r>
            <a:r>
              <a:rPr lang="en-US" dirty="0" err="1"/>
              <a:t>occurrs</a:t>
            </a:r>
            <a:r>
              <a:rPr lang="en-US" dirty="0"/>
              <a:t> at the low end of the range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E385E15-5030-2867-9FD1-65BEAD6253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6131167"/>
              </p:ext>
            </p:extLst>
          </p:nvPr>
        </p:nvGraphicFramePr>
        <p:xfrm>
          <a:off x="266700" y="977899"/>
          <a:ext cx="11544300" cy="5596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5">
            <a:extLst>
              <a:ext uri="{FF2B5EF4-FFF2-40B4-BE49-F238E27FC236}">
                <a16:creationId xmlns:a16="http://schemas.microsoft.com/office/drawing/2014/main" id="{2B5F4FD8-69EC-08B5-922A-6988B2F080C3}"/>
              </a:ext>
            </a:extLst>
          </p:cNvPr>
          <p:cNvSpPr txBox="1"/>
          <p:nvPr/>
        </p:nvSpPr>
        <p:spPr>
          <a:xfrm>
            <a:off x="3857002" y="5556935"/>
            <a:ext cx="4363695" cy="646331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dirty="0">
                <a:solidFill>
                  <a:schemeClr val="bg1"/>
                </a:solidFill>
                <a:latin typeface="Grad" panose="00000500000000000000" pitchFamily="50" charset="0"/>
                <a:ea typeface="Urbanist Medium" panose="020B0A04040200000203" pitchFamily="34" charset="77"/>
                <a:cs typeface="Urbanist Medium" panose="020B0A04040200000203" pitchFamily="34" charset="77"/>
              </a:rPr>
              <a:t>Units filter at a rate of 7% per decade</a:t>
            </a:r>
          </a:p>
          <a:p>
            <a:pPr algn="ctr"/>
            <a:r>
              <a:rPr lang="en-US" sz="1800" dirty="0">
                <a:solidFill>
                  <a:schemeClr val="bg1"/>
                </a:solidFill>
                <a:latin typeface="Grad" panose="00000500000000000000" pitchFamily="50" charset="0"/>
                <a:ea typeface="Urbanist Medium" panose="020B0A04040200000203" pitchFamily="34" charset="77"/>
                <a:cs typeface="Urbanist Medium" panose="020B0A04040200000203" pitchFamily="34" charset="77"/>
              </a:rPr>
              <a:t>($100 per decade on average rent of $1,475)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F9854F-3949-4174-FB9C-222B7F8037CF}"/>
              </a:ext>
            </a:extLst>
          </p:cNvPr>
          <p:cNvSpPr txBox="1"/>
          <p:nvPr/>
        </p:nvSpPr>
        <p:spPr>
          <a:xfrm>
            <a:off x="1429306" y="2024109"/>
            <a:ext cx="4039339" cy="6463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Grad" panose="00000500000000000000" pitchFamily="50" charset="0"/>
                <a:ea typeface="Baskerville" panose="02020502070401020303" pitchFamily="18" charset="0"/>
              </a:rPr>
              <a:t>Research finds the rate of filtering by decade is typically between 5% and 20%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6B52E5-52D3-9F65-8BC0-6B01A377BD19}"/>
              </a:ext>
            </a:extLst>
          </p:cNvPr>
          <p:cNvSpPr txBox="1"/>
          <p:nvPr/>
        </p:nvSpPr>
        <p:spPr>
          <a:xfrm>
            <a:off x="1970336" y="1120021"/>
            <a:ext cx="87700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chemeClr val="tx2"/>
                </a:solidFill>
                <a:latin typeface="Grad" panose="00000500000000000000" pitchFamily="50" charset="0"/>
              </a:rPr>
              <a:t>Building level rent for 1 bedroom units – City of Atlanta – 4Q 2025</a:t>
            </a:r>
          </a:p>
        </p:txBody>
      </p:sp>
    </p:spTree>
    <p:extLst>
      <p:ext uri="{BB962C8B-B14F-4D97-AF65-F5344CB8AC3E}">
        <p14:creationId xmlns:p14="http://schemas.microsoft.com/office/powerpoint/2010/main" val="25180232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790B4-DC73-9D4F-4B2B-9E8D22B1C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E533D0-6AE8-9CCE-EAE4-C63159A056B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sz="6600" dirty="0"/>
              <a:t>Policy Framework</a:t>
            </a:r>
          </a:p>
        </p:txBody>
      </p:sp>
    </p:spTree>
    <p:extLst>
      <p:ext uri="{BB962C8B-B14F-4D97-AF65-F5344CB8AC3E}">
        <p14:creationId xmlns:p14="http://schemas.microsoft.com/office/powerpoint/2010/main" val="3549710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E4A1EE0E-C834-E2EC-4FAF-3965AE251834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113F80-F3BD-7DA9-0F7E-E74A0CB5EFE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9AA57188-F0CC-2248-8D7A-0F5510F7B643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  <p:pic>
        <p:nvPicPr>
          <p:cNvPr id="6" name="Picture 5" descr="A qr code and a member reference&#10;&#10;AI-generated content may be incorrect.">
            <a:extLst>
              <a:ext uri="{FF2B5EF4-FFF2-40B4-BE49-F238E27FC236}">
                <a16:creationId xmlns:a16="http://schemas.microsoft.com/office/drawing/2014/main" id="{32214754-B494-CCE9-7C7B-6B40C934D6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2997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978DF-B771-BC85-7BAB-AEE888A7E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F8759-1BFF-17BA-8EB8-25395F5171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A784AD-B20B-83E2-334C-2982CC642A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group of buildings with logos&#10;&#10;AI-generated content may be incorrect.">
            <a:extLst>
              <a:ext uri="{FF2B5EF4-FFF2-40B4-BE49-F238E27FC236}">
                <a16:creationId xmlns:a16="http://schemas.microsoft.com/office/drawing/2014/main" id="{CC846B89-3C8C-BE41-58D7-056FA433C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759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p for Growth">
      <a:dk1>
        <a:srgbClr val="000000"/>
      </a:dk1>
      <a:lt1>
        <a:srgbClr val="FFFFFF"/>
      </a:lt1>
      <a:dk2>
        <a:srgbClr val="016769"/>
      </a:dk2>
      <a:lt2>
        <a:srgbClr val="D1D1D1"/>
      </a:lt2>
      <a:accent1>
        <a:srgbClr val="16C1AF"/>
      </a:accent1>
      <a:accent2>
        <a:srgbClr val="FFC02B"/>
      </a:accent2>
      <a:accent3>
        <a:srgbClr val="006897"/>
      </a:accent3>
      <a:accent4>
        <a:srgbClr val="A1E7E0"/>
      </a:accent4>
      <a:accent5>
        <a:srgbClr val="A0508A"/>
      </a:accent5>
      <a:accent6>
        <a:srgbClr val="2B4F8A"/>
      </a:accent6>
      <a:hlink>
        <a:srgbClr val="5F5F5F"/>
      </a:hlink>
      <a:folHlink>
        <a:srgbClr val="969696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021 ECO PPT Template_Widescreen  -  Compatibility Mode" id="{E2CF0A13-A846-EA46-BAFC-BEE6AE4F62C6}" vid="{B48845EF-CD33-2F44-A838-D7198D2F8B3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F0747C13D48D43AB5FB427975D2387" ma:contentTypeVersion="20" ma:contentTypeDescription="Create a new document." ma:contentTypeScope="" ma:versionID="7959a403f65b5d6d0c6fb1d4107cd940">
  <xsd:schema xmlns:xsd="http://www.w3.org/2001/XMLSchema" xmlns:xs="http://www.w3.org/2001/XMLSchema" xmlns:p="http://schemas.microsoft.com/office/2006/metadata/properties" xmlns:ns1="http://schemas.microsoft.com/sharepoint/v3" xmlns:ns2="020f2097-3b8f-4b8a-bf3c-3db3865c14ee" xmlns:ns3="106b02de-1f8e-4274-910b-21885e9c08b8" xmlns:ns4="e1d0878d-1569-4dd6-a0d5-8f939286ef47" targetNamespace="http://schemas.microsoft.com/office/2006/metadata/properties" ma:root="true" ma:fieldsID="57cfbac8e701d9011c4fc3d00a986f37" ns1:_="" ns2:_="" ns3:_="" ns4:_="">
    <xsd:import namespace="http://schemas.microsoft.com/sharepoint/v3"/>
    <xsd:import namespace="020f2097-3b8f-4b8a-bf3c-3db3865c14ee"/>
    <xsd:import namespace="106b02de-1f8e-4274-910b-21885e9c08b8"/>
    <xsd:import namespace="e1d0878d-1569-4dd6-a0d5-8f939286ef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4:TaxCatchAll" minOccurs="0"/>
                <xsd:element ref="ns2:MediaServiceOCR" minOccurs="0"/>
                <xsd:element ref="ns2:MediaServiceSearchProperties" minOccurs="0"/>
                <xsd:element ref="ns2:Transfer_x002f_Archiv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f2097-3b8f-4b8a-bf3c-3db3865c14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108e0e03-f570-4827-a2d1-87b2a95021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Transfer_x002f_Archive" ma:index="25" nillable="true" ma:displayName="Transfer/Archive" ma:format="Dropdown" ma:internalName="Transfer_x002f_Archive">
      <xsd:simpleType>
        <xsd:restriction base="dms:Choice">
          <xsd:enumeration value="Transfer"/>
          <xsd:enumeration value="Archive"/>
          <xsd:enumeration value="Delete"/>
        </xsd:restriction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6b02de-1f8e-4274-910b-21885e9c08b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d0878d-1569-4dd6-a0d5-8f939286ef47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b2a03f2d-fd30-4650-a52b-840df3548ddf}" ma:internalName="TaxCatchAll" ma:showField="CatchAllData" ma:web="106b02de-1f8e-4274-910b-21885e9c08b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1d0878d-1569-4dd6-a0d5-8f939286ef47" xsi:nil="true"/>
    <lcf76f155ced4ddcb4097134ff3c332f xmlns="020f2097-3b8f-4b8a-bf3c-3db3865c14ee">
      <Terms xmlns="http://schemas.microsoft.com/office/infopath/2007/PartnerControls"/>
    </lcf76f155ced4ddcb4097134ff3c332f>
    <Transfer_x002f_Archive xmlns="020f2097-3b8f-4b8a-bf3c-3db3865c14ee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95FC4505-B3FD-46E6-9B48-72A9CF48EE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2651D10-A37D-44A1-9935-9F2D6EC96111}">
  <ds:schemaRefs>
    <ds:schemaRef ds:uri="020f2097-3b8f-4b8a-bf3c-3db3865c14ee"/>
    <ds:schemaRef ds:uri="106b02de-1f8e-4274-910b-21885e9c08b8"/>
    <ds:schemaRef ds:uri="e1d0878d-1569-4dd6-a0d5-8f939286ef4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2A412BF-FB51-4D6B-A42F-030A706C1D81}">
  <ds:schemaRefs>
    <ds:schemaRef ds:uri="020f2097-3b8f-4b8a-bf3c-3db3865c14ee"/>
    <ds:schemaRef ds:uri="106b02de-1f8e-4274-910b-21885e9c08b8"/>
    <ds:schemaRef ds:uri="e1d0878d-1569-4dd6-a0d5-8f939286ef4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36076</TotalTime>
  <Words>582</Words>
  <Application>Microsoft Office PowerPoint</Application>
  <PresentationFormat>Widescreen</PresentationFormat>
  <Paragraphs>73</Paragraphs>
  <Slides>17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31" baseType="lpstr">
      <vt:lpstr>Arial</vt:lpstr>
      <vt:lpstr>Baskerville</vt:lpstr>
      <vt:lpstr>Calibri</vt:lpstr>
      <vt:lpstr>Franklin Gothic Book Regular</vt:lpstr>
      <vt:lpstr>Franklin Gothic Medium</vt:lpstr>
      <vt:lpstr>Gill Sans</vt:lpstr>
      <vt:lpstr>Gill Sans Light</vt:lpstr>
      <vt:lpstr>Gill Sans MT</vt:lpstr>
      <vt:lpstr>Grad</vt:lpstr>
      <vt:lpstr>Trebuchet MS</vt:lpstr>
      <vt:lpstr>Urbane Medium</vt:lpstr>
      <vt:lpstr>Urbanist Medium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Wilkerson</dc:creator>
  <cp:lastModifiedBy>Leah MacArthur</cp:lastModifiedBy>
  <cp:revision>97</cp:revision>
  <dcterms:created xsi:type="dcterms:W3CDTF">2021-02-02T23:39:27Z</dcterms:created>
  <dcterms:modified xsi:type="dcterms:W3CDTF">2025-12-02T17:32:36Z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0x01010086F0747C13D48D43AB5FB427975D2387</vt:lpwstr>
  </property>
  <property fmtid="{D5CDD505-2E9C-101B-9397-08002B2CF9AE}" pid="3" name="MediaServiceImageTags">
    <vt:lpwstr/>
  </property>
</Properties>
</file>